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6" r:id="rId5"/>
    <p:sldId id="261" r:id="rId6"/>
    <p:sldId id="262" r:id="rId7"/>
    <p:sldId id="267" r:id="rId8"/>
    <p:sldId id="268" r:id="rId9"/>
    <p:sldId id="269" r:id="rId10"/>
    <p:sldId id="264" r:id="rId11"/>
    <p:sldId id="259" r:id="rId12"/>
    <p:sldId id="260" r:id="rId13"/>
    <p:sldId id="263" r:id="rId14"/>
    <p:sldId id="265" r:id="rId1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2061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84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175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53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137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110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588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05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773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33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917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50DCD-CCC7-4105-83A5-BED5DECAE6EC}" type="datetimeFigureOut">
              <a:rPr lang="nb-NO" smtClean="0"/>
              <a:t>27.05.2014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69D29-A5F1-4490-A30B-1679E44F71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87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Comics – </a:t>
            </a:r>
            <a:r>
              <a:rPr lang="nb-NO" dirty="0" err="1" smtClean="0"/>
              <a:t>focus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learning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Comics and </a:t>
            </a:r>
            <a:r>
              <a:rPr lang="nb-NO" dirty="0" err="1" smtClean="0"/>
              <a:t>cartoons</a:t>
            </a:r>
            <a:endParaRPr lang="nb-NO" dirty="0" smtClean="0"/>
          </a:p>
          <a:p>
            <a:r>
              <a:rPr lang="nb-NO" dirty="0" smtClean="0"/>
              <a:t>How to </a:t>
            </a:r>
            <a:r>
              <a:rPr lang="nb-NO" dirty="0" err="1" smtClean="0"/>
              <a:t>describe</a:t>
            </a:r>
            <a:r>
              <a:rPr lang="nb-NO" dirty="0" smtClean="0"/>
              <a:t> </a:t>
            </a:r>
            <a:r>
              <a:rPr lang="nb-NO" dirty="0" err="1" smtClean="0"/>
              <a:t>characters</a:t>
            </a:r>
            <a:endParaRPr lang="nb-NO" dirty="0" smtClean="0"/>
          </a:p>
          <a:p>
            <a:r>
              <a:rPr lang="nb-NO" dirty="0" smtClean="0"/>
              <a:t>How to </a:t>
            </a:r>
            <a:r>
              <a:rPr lang="nb-NO" dirty="0" err="1" smtClean="0"/>
              <a:t>work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pictures</a:t>
            </a:r>
            <a:endParaRPr lang="nb-NO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67240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24375"/>
            <a:ext cx="5715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130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b-NO" dirty="0" err="1" smtClean="0"/>
              <a:t>History</a:t>
            </a:r>
            <a:endParaRPr lang="nb-NO" dirty="0"/>
          </a:p>
        </p:txBody>
      </p:sp>
      <p:pic>
        <p:nvPicPr>
          <p:cNvPr id="5122" name="Picture 2" descr="https://encrypted-tbn0.gstatic.com/images?q=tbn:ANd9GcSDg9u-bpMOups_rcHANfI1UmJAg8Wk6hCEoga570gCRLiVeZ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9375"/>
            <a:ext cx="20002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VFhUXFxwYGBgYFxwYFxgcGh4YGhgcGhwYHSggGBolHBcXITEiJSkrLi4uFx8zODMsNygtLisBCgoKDg0OFBAPFCwZFBksLCwsLCwrLCwsLCwsKyw3Nys3KywrLCwrKys3LCsrKysrKysrKysrKysrKysrKysrK//AABEIAPwAyAMBIgACEQEDEQH/xAAcAAABBAMBAAAAAAAAAAAAAAAHAQIFBgADBAj/xABPEAABAwEFBAYECAoJAwUBAAABAgMRAAQFEiExBkFRcQcTImGBoTJCkbEUIyRSssHR8CVTVGJzdJKT0uEXMzRDRGNygoM1osIWo7PD0xX/xAAXAQEBAQEAAAAAAAAAAAAAAAAAAQID/8QAGxEBAQEBAQADAAAAAAAAAAAAAAERMQISIUH/2gAMAwEAAhEDEQA/AC/fF/WeyhJtDqGgskJKjAJGZAqLXt/dw/xbXgSfqqndP4+T2X9Kr6BoK4qzqyPTH9IV2/lbfn9lJ/SLdv5W35/ZXmmTSCmrkelz0i3b+Vt/932VrV0lXYP8Un9lf8NebJrWRWdMelf6Tbs/Kh+wv+Gl/pLu38pH7C/4a80gZ05NXaY9JK6T7sH+J/8Abc/hph6Urs/KD+6d/grzhHGsPOm0x6NPSpdf5Qr907/BTVdK12fj1/uXf4a85lVNB76bTHo1HSvdh/v1aTm04PenM91a/wCly7Pxrn7hz+GvOpPfSJNNpj0Sel67Pxjv7hz7KYemG7R6z5/4VfXXnmaRRoPQo6Y7t4v/ALk0iumO7t3wg8mvtVXntJ40goj0Eema79ybSf8AjT9a61q6abDuatR/2N//AKUAhNLiqVcHxjplsalpT1NpGJQTJS3AkxJhzSpfabpEs9jKQtp5RUJSEhOecHVWoy9orzXJqf2h2mXbG7MlY7bKChS/nk4Ri5wgVPswX7J0w2Vf+HtA5huPJdWm7trrO96BJOsZT768+7I2cOuhCsgQR5VJ35s1arEQ+hZ6uclJMKTOQChw7xUtwx6MaXInjx1rKh9i3FKsNmUtWNRbSSrWaygo/T7/AGey/plfQVQUJyo3dPg+S2f9Of8A410ESK1ekNBpSaVIppNUwkUwmnGkNRWE04KyplLupoyaaqlNb7PZFOKCEJKlmICRJz7hTRoCZrYhkq0Exwq0sbMhkBdqmAoBSEdtUndKcgrumrDbb9SywU2OyFtuMPXLR21ZZ5kRPtqaBo1ZHFnChC1KOgSkkn2CktNicbMOIUg8FCI9tTHWvolSC4MWuEmY3+jnvqzbA3kyXMFpfWkqywuBKm1DgVLkg591NA6mnGiZt3sRZkJLtlX1ZierM9Wr/Qo6SN0xQ0Wk6HKrqYaDSKNdV3Xc6+vq2kKWo7kjzPAUTbg6JhGK2LM/i2zHDVWvHSlq4FbDKlnChKlK4JBUfKscbKSQoYSNUwZHOdK9KXZcbFlRhs7SURnlmo8yc1ePGoLarYRi2y6CW3Y9IaKjin66z8gBtaVIrbarP1bikHVKin2GKYUZ+NUSdwWktvJWncqjtZFptNn6t1slCwJ+2gHYD8ZnrO+jdsfbIbSBnGRA00FZ9C83BYBZ7O2ykkpQkJE6xumsrpsCyptJIg8KyrIzQ76ek/I2P1j/AOtygco0dOngfIWf1lP0HaBmGtXqw0nSmzTjTYoptIadFNigSlSuKz76VmH7zUHfcl3LtDqW0akgScgJ30U2LO2w4m77KEpOHFaHycynVXa3a+FUTY1IQsOkp7Kx60a+Z1qxbS21tpzrGYWqVFw5dtaldlJ4gBOnKgtqLPd5wqUpOBGSAVYUCNVQT2iTvNS7LdjdbhrCUDek5DlJoB2i0LdVKiVEnQT5CrHZEJsoi0vKKiJ6ppYMb+2dAe6gIl67P2cMkLfW232iVdZEg557jyoPXyhjrFfBi4tsesU9me7jVkY2lQ46kvIxISew3GKeAE61fmbvS+hOBnqEkGewMWesToe/WoBbd+1SxZlWV4FaD6J9ZHDXdpUTbrmdS2HcJLStFe6Ruq37UbGpYlxK8QHqmSZ5xSbL9U4w6y4ZKvQQojCTuidFc6ovfR5ZLMixoNnAlSe2r1ireDy4VaXF5ZUIbiftl1BeNmbMpQKiSCUk5SmOPDfRDui/2LQJZWFJPgpJ3gg5isiXKtO6mNuxM01RyNaLCqZ5mmQAnb6xFu3PgiApWNP+7+c1BxP1Gi/0q7OF5oWluMTYOIDenjzGvtoQmRlnVgRskKkzMzV62X20NnOaMSSfSGo49mqQpfHWpq6mrM8goWssu5YV6oMa4gOPGlHpLZy8U2izodQZSoEg6byNDWVD9F6SLtZSopVBWMSTIIC1QZrKsZqE6dR8ga/WE/QdoEmjz05CbA2eFoR9BygQqtXqxrNZFPptFMFZhpRTTQIBSRTppIqDpatakpwA9kqxR38Z10rssiVFvWYVkOM5E/zqKFT+y6hjKVZgpOW+YyioGPOBDfZTClHsq3hMQRERnUVik51I3g6VlKSAkJJGZyHGa1W6x9UcMhU7wZHEx7aDddyyhQUkZjRR3cid9EnZC/XFkNykAdpxw5x3DTOd/soZIdySDoDkPYc6s2zyCtxOUyZwj0eE5a1KCretlacbVMKB13A+NCi8l2IuhDMhRMEicKe4E7u/uoi3hY1qYIKiARon7daHFzXak25CFJESry4+VA+y23q1kOrIGkrl2B+aCcIy3wax+wmxOotNndUptRBOWWW5UDUjfumuna7ZgtnGlScJVAk5SdB5RW1i7etu9xBELbJMEgHLl78xQEax29LqApJyUkKHjTGl4dTvO7nuqj7DXoUNMpWeypa2wd4ORSD4z7auy1dnlnzrNHVIUI1BGY56zVJ2q2GQ+kuMYULAzGiTHHhprVts5kb6jrG0XW32iqJW43O+DprwBpAC7Q3GRIJBjLurddNiW84ltpJWtWiRqSM67b4UyltDKEy8lbmNc7gopQmOQmauvRdd6VslwAB5u0ApVAmABI5GVVq36BW2FZCLCykBSSE9pKhCgqTjBHcqaWpqzqlII351lJxmqH03j8HJ/To9y6ApGdHzpt/6b/zt/wDlQCrVWEJpp0p+GmKopopUpmlArAdKDCimKGVPUaaTUEjdLDAIXaet6skpAbjESBn6WQirEzs6jB8JsL/XNJzWhacLrY3yneOVdnR9dynmRhQlZQpagFRhxnCBiO4R76h7mu62ItT6W0FC0oUXQMkhBO6dRnlQRl4uJxaZznwp7VqGAoW0CTouc9/EHju4UjNmClweIGfA1LXds466taEEJwCSToOXGYoIIMGczHM/VV32MtzOMJKsDggYyOyocB82qjabGMRCSVq35abtaR27bQhGNTSgjjQHx5AUjmN3lBqtP2BthfWQMm1qOeee8+VU24r7tSwhllXojMkmEjXMqyEcBFaP/wCitfWKcXiUeyJzKkgyTlxO6oLvZgi22dTbgInQHUbwedcLez77VngFC3QcKTpibI9FXfwqLuha0srdlWKZAAJyyyy3xV6C8TCVAmYCoVkRpOVSio3ds6tFjebUB1qVB1IGcFIkDxFWmy2oOsoWnemT3cfGafagULCoJC8ldxjLwyqMuxzA66zEJBxp5K1H7U1kS7IpbfaUssuOZQlJUeeg8zWxLmlVDpNtuCzYJPxivaE5me6YqwChbPWOxOa1x4qOvnRW6NW0sNqRjGMuLynXCYnyoVXOv49r9Ij6Qq43e5gtDKuKlqV4rXI+utXgPl0rloGlri2SfC7OFD5x8jSUnGarnTYPwb/zN/XQCr0B00p/Bi+51v6UV5/mtVYbOdIka+VKONYDSFIaSnUxVFITFOWkgCd9PsLPWLSjiQPaQPrrt2ku02e0OMqJUUEAE5ZRMgcKhVm6L71wOLs5VhU7mys6JdG49ygINT227tps7i7RBQX20trEhSUqTuSdYIk6UKQSPDSpy8dqrTaW0MvKCkpzGXaMAgEmc4mhG9l4Y0qiY9Icavuy94NklKcirMz63dQ4sb2LKBPdXddN6Fl0SMwd9AQ9pW1MtrU22MwMJSnMGdDA+8UPb02gftSktkkbgNM9M6Lmz9+NPIAmTOYMZZbqrO22yqFqU+wcLp9UJxJX4bj31AMrybVZlFvrJnNQSrI9xjWlsd5KbBXE7pI+8Ve7D0a40YnnMLqh6KR2UzpO8mum0bAtN2dQKlKUFBRXvy1AGgTFUN6OGS+lb7isWFQQEjROUzB1mYq8uMg7hH38u6hrs1epsVqUmfkq19UZ9VQkJPjRPMeqcjWaNUCI186rt6qwvsOgZLltXP1Z4VamxVU24JbShYPYUvCrglX92ruzyPMVME6g5cqGPSlbcT2Cf6tAHdKs/soj3NawtCV5GRn4a+6g3tjausedXricMcgSB5VYIGyuQtJ4FJ86uCDPVqJgoxiIM+kozPjVNRqOYq2NvgoJOaitURxJyq0GvowXNhB/zF++lrT0Tx8AEHF8a5J3SDhMcBII8KyqzWvpkH4Ld/1t/TTXnyvQvS+mbre7lNnh66a8+2SzOOqCG0FSicgMyat6s40j7+VIqihs10TLXC7YvCPmJ9I8Qo6Dwrb0k7AssWYP2VODq8nBiJCkn1s/WBimgUGmqVTorAKosWwVlbdfU0skFaRhI1BBCjHfCaKu3eyKba0HEJBebGWXpoHq894oL7PW7qLS07uSsYv9JyNelrI7iSlSSCCAQeM6GsjzOpCUKUMEncTPZz4VyOamaNW2WwPWuKtDEBRBKkfnfOHPh3UG7ZZ1NrUlQgg6UWNtgdAUDundrXfeautKV5TkMt/A+6oRJjSpRl2Rp3HvoLVsvZXEuIVnB00HcfCiZdykJTiJGQ4+2hFdF4OIBgZAGRl9eXhVhubaRtS0qtDiUJSRhbG87ir6qCec2nbTaXW33AxhAKJyxAg9ok+zwqSsV9MuNqBcQqJBII++lRt/v2W1pKVBtaohJyKgTph36n3V3bD7Gt2azpKkJLxzUrPmMjwy8agoDbB+COgjJu0KUUn1kggAf9+WlEyzrISBGUU+8rlbKioJjEIWAImfWy1UI1roTZ8hn5UD0xFarwsCXWlNrEpUIPHmO8GK6Qjl4aVsBI5cqmgU7P7SMtIdaecwYVECRmZxA+fvqmbSsoSQWnA4gkmRu0yV30Rtt9l23rSq0POKSgNpBSkAFRBVAz41V7FYGy8E2Vt3EgYv62AToMZIyESMqaKZZm/WM4R79wHjFdzVsIgg5pB/aUIn78aKd2XUsyXerxSSlCEp6tudUgKGeQEnjVW23utDbbiglIPwgIkJgkdWFEGDxNN0EjoQXN2x815wfRP11lM6DT+Dlfp1+5FJWmasm3VzqtdjcYSQCtSMzoAFpJ8hUfspsgzYk9gYlnIqOvhwFWu0mEmuRtVW9WcYuofa2y9dYrS385pUcwJHmKl1mtZg5HQjOg8q4aQ1IX7ZOqtDzceg4oaRlJjyiuD2VFMNHrojvjr7EGyZWycBn5sSk+wx4UB5qybBbQKsdrQsHsK7Do3YTofAwaD0WgxlVU2s2EZtiVKTCHoMKGhOoChw5VbW1BQBGYIyO6sQI0ojyteFicYcU06kpcQYI+scRwNNYeIM0RunC0Ml9pCAOvSJcUPmn0Env1Psof3S4A8gKAKSoAg8CYoqZuV1TisKcAnco5K591Tl7bMWnDjHwQDTqxp7SNfGqne7QQ4otjDmYA3Vxu3s8tISpxRCaC1dHNpQm82Q42jPEjiAopMEeIjxo9OJ+yvMFx2vqbQ05MYHEqJ7pz8q9RpAKZG+DlyqDnKJy3VypTHZ4aVIYa5bUnMKju8DQMbTJraDGlKkjf8AZUfeG0FkY/rLQ0ndmsTPCBvrNFK2xcW7bUsJBKUgKVHKTzyqubHy5aXlgHOABw4eUVE3ptaReL9oaMoUSkA70hITPdvI51Yuj/q1hxSZJxDX0oA1McTOdUbLvti27c6FJOQVAiJGQBHceNRG21pKrMDuXa3DHAJSlHvBqx3LdqhaX3XEqCIUQpQgRM5E9w5VTtt382G4ghBdUOCnlFcHvw4fbQFHoO/6cr9YX9FuspOgw/g9z9YX9BqsrTNX62rhBJ3VwpIIkV2Xg6EoJUYGQnmQB76jm0YZitXqzjcDTkkCmJMikJyoAX0uWPBeCzEBxIVzOhPkKpNFHpus8qsro3pWjzSR7zQvVWQlIKQmsIoo1dEW1heT8FdVK0jEgk5qGQUOYyPjRHecjIekcgPrry7ct4rsz7byDCkKB5jePZXo+6bQXQHyCnGAUpPqg5599EDHbu5GzeqUEEl5mT/rAUAo+wVF9HGy7dqtKw5ohucj6xMDLuzqc6Qb0QL1aIBPUoGPDqZJMCOAOfOp/Z64mmbWy/ZcSELSUOIJJBnNOuhmio227E2FNpQzaLSpCliUpICQuMoSs7+6hdtDdnwe1PMjRDikjOZE5Z8iKvvTpa8VoYbHqNqUc9CoiPo0M3FkmSSSdSTJPOaBMGtenNjbb19is7nFpIPMZGvMlHHoPvLHZFsk5tOGP9KhPvCqIv5Fa1syIrqUmkRUEKhMnCqdc6iL72ZZcS6gJQOtTBUAJSrcZGetWO1twsEb8j9VNXZgTmRWary3eFjLTq21+klRSfDf40Reix5strE9pJzk7s4PKpHpS2NxpNpYT20g9YmM1JEGRxI91Cu67cWXAvCFAekhU4VDgoDvrYN15300lta1q+IQYWfxqho2387OJV3UGrzt6n3nHlektRVGscByAgeFLfV+O2pYU6RCRCEJGFCBwSB79a4kmgOvQX/YXf1lX0Gqyk6Cz8ie/WD9BukozV+vdEsrGHFlpxzqNsz2JIyI561NWn0TUQlGdW9WFAil1pHMiD4U9CZoB302Wf5MwoaJcI/aH8qDlHXpfYm7lH5riD5kfXQKqGNZrFU4jvpCKK1xXoPozvwWixIBjG12FidyfRPIiPOvPxFWno82h+CPrxqhtxtSVdygJQec5eNBp2htznwxx0nVxWFaTkoTlBGWXdwq+bHbU2drAHHADjHpKJUTPDdmfGhVZrwWiRkQr0kqSCmT3Hv3iKvGwFix9baHGmmWW21SQglSzGQSVEx4cRQaOly1oXeKyhQUAhAkZ5gT9dUsGa2OjM8zzplBlXjogvjqLclCiAh5JQZOWLVPnl41ScOVObcUghSTBSZB3gjMRwzoPWSq51KgCNTXBspfAtdkaf3qTChwUMlD2zXeBnyFRHHevoDPRQPHfTmlyKjNuLcbNYnXdSmI9orm2UvlNoaS4k5kZiZIipip1TMiDmKBfShskLI91rSfiXVHIaIXqRyOZFHtKqjb+udFqYcYcGSxrGYOoI7wanB5gHCnoNdV63auzPOMujtIURzG4juIz8a0Jit/gOHQSfkb36wfoN1lN6Cj8kfH+f8A+CKykZoj2v0DyqMTmQalLT6J5VFNp1NX11Zw9xGIRWI/lTk0iz7aQVHpaP4Nck+u39IUAlUbemi1pRY22/WccBA7kCSfMUElVAh5ilByHjSCkmqrIpKSl+8UD2HcJBy7spq1XXtYG0OYw464Uw2FEJZQSCMWBOpjSqqM9cqfggaDXXfUGT41k0kUoFA8c6wk7jnWJNNURQEjoe2rSw4uzuqhDpxIJOQXoRn87KjFZiZM66/yrzdsLYA9b7OgiQXATyT2vqr0q2gAz7qlDrSylSVJWkKSQQQoSCOBBrzts1tN8EtK4kMlZlI3DEdK9HJSTr7Kol99ElifWtaS4ypZnsEYAd8IIgTn7aInrmvZt9AWhUg1Kg+2g9a7vtFxuoVj66zOGMUQUneCJyyOXKibct7NvtpcQoFJE/bNSqqHSxsr8Ia+ENj41odoAZrRMnxFBdETXqptYVP2ZUEOlDY/4K/1zSfiHTuyCFnMp5HUeypKLh0E/wBmtH6YfQTS0zoHPye0/pU/QFZWtSiZbD2FcqjG6krb6CuVRKFZmteuk43lXCtVoColJzGefDfTkjOtuDL31B5/6Rdoxa7ScObbQKEa6+sfEjyqqVN7aXQbNbXmyIGMqSeKFZj6x4VCGikAHfTacRNNJoHEb6YKwJMUqRVGTTopJmnxzPOI0qDCawmmilSYM79Rv0oHBVNXx7qe2E5hUydCNx35cKc8wQATEaBQ05UE1sBb0sW5hxZhIJBMTqCPbJFej7ASU41CJzA93KgT0QNfLS4UYg22YJGSVKICTz1o2X0+rEy2gwpawTGuFIlXhoPGpeiUDndSl0VxOvgECYmue12nDEZjfRMdl4WBq0ILbzaXEHPCoAjLMVWf/Rgs7vWWNXVoPptEko5o+Zy0qwotacJJOQEk8taCm2G3pta1JQVIaBISASMQBiTz4UMFJd6JZ/rFhJ3An0t2XHwmu5xAtKC242FMqiQsTi8N1DXo/wCpWoQJWiSVHPDwiaI1lfWYSIV2hmDBisKk7pu1lhJSw2hsE5hIAkjLOKyovZFdqxWgWpBQOslrQygzvG+krpOJU/a/QVyqKaT7akreuG1GCYGg1PtqFYeWfVCfHEfLKr66TjsQnvramos2J0knryBwCRl47677OhQGapqAS9Odn+Os7gEYm1JJ4wpMeSqF+KjB06D4uy8cS/ZCfsFB8nyoFSYrCmkmsNFZFYKSlHOgwCl9tNrPv40DiqkB1pZpKodFXDo6uJdoeyXgbA7cgEK/NhWuW/dVUs1nKiOFFPosuJRcU4sqSkJhKdMU7+VQWm6dhkWR4uWZ5xKVEYmslIMaa5ipp6zu/CA8cKgGygJ0iSCTPhXb8FjQ1GW2y2vLqnkclonzBFZEZtBaHBicKXEwU5g4kgA5nTLKarV5baBFpWEOocRhQYy7RM4oI0OmVWoXm8xPwxtBRMda2SQAfnoVmkd8kVTNrNhG7U6hyxltGM/GZnq4Oikgacqon79vcmxPqb32VapGmkfWaBiNMqN+znR8bLE2txXz0QnqlAjNJSoHsma5r52Pu1qXHWVgqMJQzjIUfzUp08ctamgY3HfDlnMpiDqDqY7xpVt2W6RSy98YJbJk5yRPDd3Vd9ntiWkjEuyspkdkSpao/PxZTyqzWXZ6ypECzsiP8tP2VKN1wX+xbEFbCwoDI8UngRuNLXbZrMlHopSmfmgD3VlamodbEyhQOkVCMKyiIAyqdtPoq5GqLeN9QstMwp3ecoTy4mt+iJp+3NoWltSxjXomcz4V2MqJ0BEHfULcd1pb+MV23FHtKOZHcJ0HKpvFWVQO3OyIvBttKnS31alEHCDJIjOd3KhBe/RzbmXMCWuuT6q0Hsn25pPdRvtV4gqDKZKzmreEp4nhO4V3JRpnHKiPPauj+8QJ+Dk8lJJ99RVv2ftTGbtndQOOEkeJGQr062ANKeUkiKuDyg0ypZhCVKOsJBUctchuqSsezlrd/q7M8f8AYR9KK9JCzoDowoSFBM4gkA5mIkV2CmLoB3f0W3g7EobbB3rXBHgkE1Ms9DzqErW/aWwlKSr4tKlKyEn0gOFGdArTeyQWXAdMJmdIqGvOLGxtqUSSkIT85RjLdkN9SN27EqJleaQojLL0eegotuoSYGoOYyyyqubShzApCTAJBnQRp9+NQQdiu1pkiE9a/wCpH9Un+IwZqV2FctHwk4ssSSTMmBOXLlXVd7zQOBEFQbAGE5Hj45Gt11WW0NxhKQFGYVuGvtoLu6DGsHiKin7ZakaMpdA+avCrxCh9ddzpV1cT2iMjw8KgrTf7zGb9nOEf3jZxpHeRkQKI32W+kPuFh1C2nYktOASpJ4FJIUKqN5rfu5xSkIU7Y8WKEiS13dw4bqdtRtayoAJQVrIlDjZwqaO4gnXvFTOyV7Wp5kKLCiZwrUYQCN5hRzyoqy7O38xbWgtlYO5STkoHvBzqUWBVMsmwjItAtDQeYWJkApCVE5gkDdM9nTOrYUOnCCRHrHSpg4mLsIUVvvLdJMhI7Lae4JTr41NNgZRXOohOWZNdLVJEbqykFZXRlx32+UWd5YzKW1EeANDvZWx9UnrlpJWuTIzIBzojXsgKZdByBQoH2Gqeb0s6BhLyMtQFCp6ajQ7tM0kCVYDOi0qGuR7uFbl3sh1MJtDeeUIUMRnzFMdaQ4AW1IUDvmRXQLE0kRCMs5ga1lXTczLTSYTvzJJknvJOtSPwnIZ1DJaAEpwDlFdUk5QDWtRLsr0zrYXQO/lXFZkJ0IHeO/7zSspAOXsqjpSg5qOpjwA0rdWlRyOuVKp0DMkADeaDoSabac0KHFJHtFRzF8sLKkodQspHaCVBRHMDMVtTbAcoV7DHnWRqsrUoTA9Ubs6jL1sKVoUlaZByjTlXRYW3gClRbEE4YUVSJMcIMbq3rsRUmCs58BEUIpd3BFnkKSEQo4QSCTOpn7ac7fRSgqERr21pBHDfp31OWnZGzqVK+sWd8uKg+AIApruxzJwltIZw5SlIWojm4DFMVBI2vcXAszLlpUfSwghKf95GGakLJY7ba0qTaUJYaIIKEqlxQ5jJI86tFhsAZThSTGQzMkxxnfXWlA5+NQaLuupptCUtoRCQB6I0HfxqRQkyNwrWgxwrpSaJppJnSuW3F2PigCr884Uj2Ak8q7waYt0Df4b6Yajrvs7ycRecStROWFGEJ7sySfKpECuFxxxXoIjvXkB4amnuJwDE4VLgaJB8kjM0g7kHhWVzXfbUuiQlae5aCg+xQrK1GXPtMfkdp/QufRNecLJeSRniGQ048fGvUDiAQQQCCIIOYPOuNN0WcaMND/jT9lWxYBd334UABAVln3VZru2iS6cDowGNZEH7KKYsTf4tH7I+yl+BN/i0fsj7KfFdUyzYFgYVg8oPurs7IiVR/KrUizoGiEjkAKcWxwHspiK31iBpJ5A+/StdrvPq0KUlElIkA5E8NJirThHAVmAcBTNNUa7bytKz8aUT81sSAO9Sj38K7rRYW3QQ6jGnXCskj2fVVswjgKyKYarNisqGQEtNobSRolMe6ujGZOSj4fbU9WUwUuz2i0qdUlDRQgf3jmc7+ylO7vJFStlDm9zHBMgpjOp+sphqGxmdDHImtT17JTl2gY0CVFXsAqerKmGoIoKhHxg4kjOOGeQrpOUQDw0JqUprmh5VMHClB1M1qefMnAlSlAaeinxURFSgpaYI6wNPmS8WxwSgHLmonP2Cu5LQG6tlZQaVuRuPsmmm0D5qv2TXRSVYGNqncRzEVlbKyq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5" name="AutoShape 6" descr="data:image/jpeg;base64,/9j/4AAQSkZJRgABAQAAAQABAAD/2wCEAAkGBxQTEhUUExQVFhUXFxwYGBgYFxwYFxgcGh4YGhgcGhwYHSggGBolHBcXITEiJSkrLi4uFx8zODMsNygtLisBCgoKDg0OFBAPFCwZFBksLCwsLCwrLCwsLCwsKyw3Nys3KywrLCwrKys3LCsrKysrKysrKysrKysrKysrKysrK//AABEIAPwAyAMBIgACEQEDEQH/xAAcAAABBAMBAAAAAAAAAAAAAAAHAQIFBgADBAj/xABPEAABAwEFBAYECAoJAwUBAAABAgMRAAQFEiExBkFRcQcTImGBoTJCkbEUIyRSssHR8CVTVGJzdJKT0uEXMzRDRGNygoM1osIWo7PD0xX/xAAXAQEBAQEAAAAAAAAAAAAAAAAAAQID/8QAGxEBAQEBAQADAAAAAAAAAAAAAAERMQISIUH/2gAMAwEAAhEDEQA/AC/fF/WeyhJtDqGgskJKjAJGZAqLXt/dw/xbXgSfqqndP4+T2X9Kr6BoK4qzqyPTH9IV2/lbfn9lJ/SLdv5W35/ZXmmTSCmrkelz0i3b+Vt/932VrV0lXYP8Un9lf8NebJrWRWdMelf6Tbs/Kh+wv+Gl/pLu38pH7C/4a80gZ05NXaY9JK6T7sH+J/8Abc/hph6Urs/KD+6d/grzhHGsPOm0x6NPSpdf5Qr907/BTVdK12fj1/uXf4a85lVNB76bTHo1HSvdh/v1aTm04PenM91a/wCly7Pxrn7hz+GvOpPfSJNNpj0Sel67Pxjv7hz7KYemG7R6z5/4VfXXnmaRRoPQo6Y7t4v/ALk0iumO7t3wg8mvtVXntJ40goj0Eema79ybSf8AjT9a61q6abDuatR/2N//AKUAhNLiqVcHxjplsalpT1NpGJQTJS3AkxJhzSpfabpEs9jKQtp5RUJSEhOecHVWoy9orzXJqf2h2mXbG7MlY7bKChS/nk4Ri5wgVPswX7J0w2Vf+HtA5huPJdWm7trrO96BJOsZT768+7I2cOuhCsgQR5VJ35s1arEQ+hZ6uclJMKTOQChw7xUtwx6MaXInjx1rKh9i3FKsNmUtWNRbSSrWaygo/T7/AGey/plfQVQUJyo3dPg+S2f9Of8A410ESK1ekNBpSaVIppNUwkUwmnGkNRWE04KyplLupoyaaqlNb7PZFOKCEJKlmICRJz7hTRoCZrYhkq0Exwq0sbMhkBdqmAoBSEdtUndKcgrumrDbb9SywU2OyFtuMPXLR21ZZ5kRPtqaBo1ZHFnChC1KOgSkkn2CktNicbMOIUg8FCI9tTHWvolSC4MWuEmY3+jnvqzbA3kyXMFpfWkqywuBKm1DgVLkg591NA6mnGiZt3sRZkJLtlX1ZierM9Wr/Qo6SN0xQ0Wk6HKrqYaDSKNdV3Xc6+vq2kKWo7kjzPAUTbg6JhGK2LM/i2zHDVWvHSlq4FbDKlnChKlK4JBUfKscbKSQoYSNUwZHOdK9KXZcbFlRhs7SURnlmo8yc1ePGoLarYRi2y6CW3Y9IaKjin66z8gBtaVIrbarP1bikHVKin2GKYUZ+NUSdwWktvJWncqjtZFptNn6t1slCwJ+2gHYD8ZnrO+jdsfbIbSBnGRA00FZ9C83BYBZ7O2ykkpQkJE6xumsrpsCyptJIg8KyrIzQ76ek/I2P1j/AOtygco0dOngfIWf1lP0HaBmGtXqw0nSmzTjTYoptIadFNigSlSuKz76VmH7zUHfcl3LtDqW0akgScgJ30U2LO2w4m77KEpOHFaHycynVXa3a+FUTY1IQsOkp7Kx60a+Z1qxbS21tpzrGYWqVFw5dtaldlJ4gBOnKgtqLPd5wqUpOBGSAVYUCNVQT2iTvNS7LdjdbhrCUDek5DlJoB2i0LdVKiVEnQT5CrHZEJsoi0vKKiJ6ppYMb+2dAe6gIl67P2cMkLfW232iVdZEg557jyoPXyhjrFfBi4tsesU9me7jVkY2lQ46kvIxISew3GKeAE61fmbvS+hOBnqEkGewMWesToe/WoBbd+1SxZlWV4FaD6J9ZHDXdpUTbrmdS2HcJLStFe6Ruq37UbGpYlxK8QHqmSZ5xSbL9U4w6y4ZKvQQojCTuidFc6ovfR5ZLMixoNnAlSe2r1ireDy4VaXF5ZUIbiftl1BeNmbMpQKiSCUk5SmOPDfRDui/2LQJZWFJPgpJ3gg5isiXKtO6mNuxM01RyNaLCqZ5mmQAnb6xFu3PgiApWNP+7+c1BxP1Gi/0q7OF5oWluMTYOIDenjzGvtoQmRlnVgRskKkzMzV62X20NnOaMSSfSGo49mqQpfHWpq6mrM8goWssu5YV6oMa4gOPGlHpLZy8U2izodQZSoEg6byNDWVD9F6SLtZSopVBWMSTIIC1QZrKsZqE6dR8ga/WE/QdoEmjz05CbA2eFoR9BygQqtXqxrNZFPptFMFZhpRTTQIBSRTppIqDpatakpwA9kqxR38Z10rssiVFvWYVkOM5E/zqKFT+y6hjKVZgpOW+YyioGPOBDfZTClHsq3hMQRERnUVik51I3g6VlKSAkJJGZyHGa1W6x9UcMhU7wZHEx7aDddyyhQUkZjRR3cid9EnZC/XFkNykAdpxw5x3DTOd/soZIdySDoDkPYc6s2zyCtxOUyZwj0eE5a1KCretlacbVMKB13A+NCi8l2IuhDMhRMEicKe4E7u/uoi3hY1qYIKiARon7daHFzXak25CFJESry4+VA+y23q1kOrIGkrl2B+aCcIy3wax+wmxOotNndUptRBOWWW5UDUjfumuna7ZgtnGlScJVAk5SdB5RW1i7etu9xBELbJMEgHLl78xQEax29LqApJyUkKHjTGl4dTvO7nuqj7DXoUNMpWeypa2wd4ORSD4z7auy1dnlnzrNHVIUI1BGY56zVJ2q2GQ+kuMYULAzGiTHHhprVts5kb6jrG0XW32iqJW43O+DprwBpAC7Q3GRIJBjLurddNiW84ltpJWtWiRqSM67b4UyltDKEy8lbmNc7gopQmOQmauvRdd6VslwAB5u0ApVAmABI5GVVq36BW2FZCLCykBSSE9pKhCgqTjBHcqaWpqzqlII351lJxmqH03j8HJ/To9y6ApGdHzpt/6b/zt/wDlQCrVWEJpp0p+GmKopopUpmlArAdKDCimKGVPUaaTUEjdLDAIXaet6skpAbjESBn6WQirEzs6jB8JsL/XNJzWhacLrY3yneOVdnR9dynmRhQlZQpagFRhxnCBiO4R76h7mu62ItT6W0FC0oUXQMkhBO6dRnlQRl4uJxaZznwp7VqGAoW0CTouc9/EHju4UjNmClweIGfA1LXds466taEEJwCSToOXGYoIIMGczHM/VV32MtzOMJKsDggYyOyocB82qjabGMRCSVq35abtaR27bQhGNTSgjjQHx5AUjmN3lBqtP2BthfWQMm1qOeee8+VU24r7tSwhllXojMkmEjXMqyEcBFaP/wCitfWKcXiUeyJzKkgyTlxO6oLvZgi22dTbgInQHUbwedcLez77VngFC3QcKTpibI9FXfwqLuha0srdlWKZAAJyyyy3xV6C8TCVAmYCoVkRpOVSio3ds6tFjebUB1qVB1IGcFIkDxFWmy2oOsoWnemT3cfGafagULCoJC8ldxjLwyqMuxzA66zEJBxp5K1H7U1kS7IpbfaUssuOZQlJUeeg8zWxLmlVDpNtuCzYJPxivaE5me6YqwChbPWOxOa1x4qOvnRW6NW0sNqRjGMuLynXCYnyoVXOv49r9Ij6Qq43e5gtDKuKlqV4rXI+utXgPl0rloGlri2SfC7OFD5x8jSUnGarnTYPwb/zN/XQCr0B00p/Bi+51v6UV5/mtVYbOdIka+VKONYDSFIaSnUxVFITFOWkgCd9PsLPWLSjiQPaQPrrt2ku02e0OMqJUUEAE5ZRMgcKhVm6L71wOLs5VhU7mys6JdG49ygINT227tps7i7RBQX20trEhSUqTuSdYIk6UKQSPDSpy8dqrTaW0MvKCkpzGXaMAgEmc4mhG9l4Y0qiY9Icavuy94NklKcirMz63dQ4sb2LKBPdXddN6Fl0SMwd9AQ9pW1MtrU22MwMJSnMGdDA+8UPb02gftSktkkbgNM9M6Lmz9+NPIAmTOYMZZbqrO22yqFqU+wcLp9UJxJX4bj31AMrybVZlFvrJnNQSrI9xjWlsd5KbBXE7pI+8Ve7D0a40YnnMLqh6KR2UzpO8mum0bAtN2dQKlKUFBRXvy1AGgTFUN6OGS+lb7isWFQQEjROUzB1mYq8uMg7hH38u6hrs1epsVqUmfkq19UZ9VQkJPjRPMeqcjWaNUCI186rt6qwvsOgZLltXP1Z4VamxVU24JbShYPYUvCrglX92ruzyPMVME6g5cqGPSlbcT2Cf6tAHdKs/soj3NawtCV5GRn4a+6g3tjausedXricMcgSB5VYIGyuQtJ4FJ86uCDPVqJgoxiIM+kozPjVNRqOYq2NvgoJOaitURxJyq0GvowXNhB/zF++lrT0Tx8AEHF8a5J3SDhMcBII8KyqzWvpkH4Ld/1t/TTXnyvQvS+mbre7lNnh66a8+2SzOOqCG0FSicgMyat6s40j7+VIqihs10TLXC7YvCPmJ9I8Qo6Dwrb0k7AssWYP2VODq8nBiJCkn1s/WBimgUGmqVTorAKosWwVlbdfU0skFaRhI1BBCjHfCaKu3eyKba0HEJBebGWXpoHq894oL7PW7qLS07uSsYv9JyNelrI7iSlSSCCAQeM6GsjzOpCUKUMEncTPZz4VyOamaNW2WwPWuKtDEBRBKkfnfOHPh3UG7ZZ1NrUlQgg6UWNtgdAUDundrXfeautKV5TkMt/A+6oRJjSpRl2Rp3HvoLVsvZXEuIVnB00HcfCiZdykJTiJGQ4+2hFdF4OIBgZAGRl9eXhVhubaRtS0qtDiUJSRhbG87ir6qCec2nbTaXW33AxhAKJyxAg9ok+zwqSsV9MuNqBcQqJBII++lRt/v2W1pKVBtaohJyKgTph36n3V3bD7Gt2azpKkJLxzUrPmMjwy8agoDbB+COgjJu0KUUn1kggAf9+WlEyzrISBGUU+8rlbKioJjEIWAImfWy1UI1roTZ8hn5UD0xFarwsCXWlNrEpUIPHmO8GK6Qjl4aVsBI5cqmgU7P7SMtIdaecwYVECRmZxA+fvqmbSsoSQWnA4gkmRu0yV30Rtt9l23rSq0POKSgNpBSkAFRBVAz41V7FYGy8E2Vt3EgYv62AToMZIyESMqaKZZm/WM4R79wHjFdzVsIgg5pB/aUIn78aKd2XUsyXerxSSlCEp6tudUgKGeQEnjVW23utDbbiglIPwgIkJgkdWFEGDxNN0EjoQXN2x815wfRP11lM6DT+Dlfp1+5FJWmasm3VzqtdjcYSQCtSMzoAFpJ8hUfspsgzYk9gYlnIqOvhwFWu0mEmuRtVW9WcYuofa2y9dYrS385pUcwJHmKl1mtZg5HQjOg8q4aQ1IX7ZOqtDzceg4oaRlJjyiuD2VFMNHrojvjr7EGyZWycBn5sSk+wx4UB5qybBbQKsdrQsHsK7Do3YTofAwaD0WgxlVU2s2EZtiVKTCHoMKGhOoChw5VbW1BQBGYIyO6sQI0ojyteFicYcU06kpcQYI+scRwNNYeIM0RunC0Ml9pCAOvSJcUPmn0Env1Psof3S4A8gKAKSoAg8CYoqZuV1TisKcAnco5K591Tl7bMWnDjHwQDTqxp7SNfGqne7QQ4otjDmYA3Vxu3s8tISpxRCaC1dHNpQm82Q42jPEjiAopMEeIjxo9OJ+yvMFx2vqbQ05MYHEqJ7pz8q9RpAKZG+DlyqDnKJy3VypTHZ4aVIYa5bUnMKju8DQMbTJraDGlKkjf8AZUfeG0FkY/rLQ0ndmsTPCBvrNFK2xcW7bUsJBKUgKVHKTzyqubHy5aXlgHOABw4eUVE3ptaReL9oaMoUSkA70hITPdvI51Yuj/q1hxSZJxDX0oA1McTOdUbLvti27c6FJOQVAiJGQBHceNRG21pKrMDuXa3DHAJSlHvBqx3LdqhaX3XEqCIUQpQgRM5E9w5VTtt382G4ghBdUOCnlFcHvw4fbQFHoO/6cr9YX9FuspOgw/g9z9YX9BqsrTNX62rhBJ3VwpIIkV2Xg6EoJUYGQnmQB76jm0YZitXqzjcDTkkCmJMikJyoAX0uWPBeCzEBxIVzOhPkKpNFHpus8qsro3pWjzSR7zQvVWQlIKQmsIoo1dEW1heT8FdVK0jEgk5qGQUOYyPjRHecjIekcgPrry7ct4rsz7byDCkKB5jePZXo+6bQXQHyCnGAUpPqg5599EDHbu5GzeqUEEl5mT/rAUAo+wVF9HGy7dqtKw5ohucj6xMDLuzqc6Qb0QL1aIBPUoGPDqZJMCOAOfOp/Z64mmbWy/ZcSELSUOIJJBnNOuhmio227E2FNpQzaLSpCliUpICQuMoSs7+6hdtDdnwe1PMjRDikjOZE5Z8iKvvTpa8VoYbHqNqUc9CoiPo0M3FkmSSSdSTJPOaBMGtenNjbb19is7nFpIPMZGvMlHHoPvLHZFsk5tOGP9KhPvCqIv5Fa1syIrqUmkRUEKhMnCqdc6iL72ZZcS6gJQOtTBUAJSrcZGetWO1twsEb8j9VNXZgTmRWary3eFjLTq21+klRSfDf40Reix5strE9pJzk7s4PKpHpS2NxpNpYT20g9YmM1JEGRxI91Cu67cWXAvCFAekhU4VDgoDvrYN15300lta1q+IQYWfxqho2387OJV3UGrzt6n3nHlektRVGscByAgeFLfV+O2pYU6RCRCEJGFCBwSB79a4kmgOvQX/YXf1lX0Gqyk6Cz8ie/WD9BukozV+vdEsrGHFlpxzqNsz2JIyI561NWn0TUQlGdW9WFAil1pHMiD4U9CZoB302Wf5MwoaJcI/aH8qDlHXpfYm7lH5riD5kfXQKqGNZrFU4jvpCKK1xXoPozvwWixIBjG12FidyfRPIiPOvPxFWno82h+CPrxqhtxtSVdygJQec5eNBp2htznwxx0nVxWFaTkoTlBGWXdwq+bHbU2drAHHADjHpKJUTPDdmfGhVZrwWiRkQr0kqSCmT3Hv3iKvGwFix9baHGmmWW21SQglSzGQSVEx4cRQaOly1oXeKyhQUAhAkZ5gT9dUsGa2OjM8zzplBlXjogvjqLclCiAh5JQZOWLVPnl41ScOVObcUghSTBSZB3gjMRwzoPWSq51KgCNTXBspfAtdkaf3qTChwUMlD2zXeBnyFRHHevoDPRQPHfTmlyKjNuLcbNYnXdSmI9orm2UvlNoaS4k5kZiZIipip1TMiDmKBfShskLI91rSfiXVHIaIXqRyOZFHtKqjb+udFqYcYcGSxrGYOoI7wanB5gHCnoNdV63auzPOMujtIURzG4juIz8a0Jit/gOHQSfkb36wfoN1lN6Cj8kfH+f8A+CKykZoj2v0DyqMTmQalLT6J5VFNp1NX11Zw9xGIRWI/lTk0iz7aQVHpaP4Nck+u39IUAlUbemi1pRY22/WccBA7kCSfMUElVAh5ilByHjSCkmqrIpKSl+8UD2HcJBy7spq1XXtYG0OYw464Uw2FEJZQSCMWBOpjSqqM9cqfggaDXXfUGT41k0kUoFA8c6wk7jnWJNNURQEjoe2rSw4uzuqhDpxIJOQXoRn87KjFZiZM66/yrzdsLYA9b7OgiQXATyT2vqr0q2gAz7qlDrSylSVJWkKSQQQoSCOBBrzts1tN8EtK4kMlZlI3DEdK9HJSTr7Kol99ElifWtaS4ypZnsEYAd8IIgTn7aInrmvZt9AWhUg1Kg+2g9a7vtFxuoVj66zOGMUQUneCJyyOXKibct7NvtpcQoFJE/bNSqqHSxsr8Ia+ENj41odoAZrRMnxFBdETXqptYVP2ZUEOlDY/4K/1zSfiHTuyCFnMp5HUeypKLh0E/wBmtH6YfQTS0zoHPye0/pU/QFZWtSiZbD2FcqjG6krb6CuVRKFZmteuk43lXCtVoColJzGefDfTkjOtuDL31B5/6Rdoxa7ScObbQKEa6+sfEjyqqVN7aXQbNbXmyIGMqSeKFZj6x4VCGikAHfTacRNNJoHEb6YKwJMUqRVGTTopJmnxzPOI0qDCawmmilSYM79Rv0oHBVNXx7qe2E5hUydCNx35cKc8wQATEaBQ05UE1sBb0sW5hxZhIJBMTqCPbJFej7ASU41CJzA93KgT0QNfLS4UYg22YJGSVKICTz1o2X0+rEy2gwpawTGuFIlXhoPGpeiUDndSl0VxOvgECYmue12nDEZjfRMdl4WBq0ILbzaXEHPCoAjLMVWf/Rgs7vWWNXVoPptEko5o+Zy0qwotacJJOQEk8taCm2G3pta1JQVIaBISASMQBiTz4UMFJd6JZ/rFhJ3An0t2XHwmu5xAtKC242FMqiQsTi8N1DXo/wCpWoQJWiSVHPDwiaI1lfWYSIV2hmDBisKk7pu1lhJSw2hsE5hIAkjLOKyovZFdqxWgWpBQOslrQygzvG+krpOJU/a/QVyqKaT7akreuG1GCYGg1PtqFYeWfVCfHEfLKr66TjsQnvramos2J0knryBwCRl47677OhQGapqAS9Odn+Os7gEYm1JJ4wpMeSqF+KjB06D4uy8cS/ZCfsFB8nyoFSYrCmkmsNFZFYKSlHOgwCl9tNrPv40DiqkB1pZpKodFXDo6uJdoeyXgbA7cgEK/NhWuW/dVUs1nKiOFFPosuJRcU4sqSkJhKdMU7+VQWm6dhkWR4uWZ5xKVEYmslIMaa5ipp6zu/CA8cKgGygJ0iSCTPhXb8FjQ1GW2y2vLqnkclonzBFZEZtBaHBicKXEwU5g4kgA5nTLKarV5baBFpWEOocRhQYy7RM4oI0OmVWoXm8xPwxtBRMda2SQAfnoVmkd8kVTNrNhG7U6hyxltGM/GZnq4Oikgacqon79vcmxPqb32VapGmkfWaBiNMqN+znR8bLE2txXz0QnqlAjNJSoHsma5r52Pu1qXHWVgqMJQzjIUfzUp08ctamgY3HfDlnMpiDqDqY7xpVt2W6RSy98YJbJk5yRPDd3Vd9ntiWkjEuyspkdkSpao/PxZTyqzWXZ6ypECzsiP8tP2VKN1wX+xbEFbCwoDI8UngRuNLXbZrMlHopSmfmgD3VlamodbEyhQOkVCMKyiIAyqdtPoq5GqLeN9QstMwp3ecoTy4mt+iJp+3NoWltSxjXomcz4V2MqJ0BEHfULcd1pb+MV23FHtKOZHcJ0HKpvFWVQO3OyIvBttKnS31alEHCDJIjOd3KhBe/RzbmXMCWuuT6q0Hsn25pPdRvtV4gqDKZKzmreEp4nhO4V3JRpnHKiPPauj+8QJ+Dk8lJJ99RVv2ftTGbtndQOOEkeJGQr062ANKeUkiKuDyg0ypZhCVKOsJBUctchuqSsezlrd/q7M8f8AYR9KK9JCzoDowoSFBM4gkA5mIkV2CmLoB3f0W3g7EobbB3rXBHgkE1Ms9DzqErW/aWwlKSr4tKlKyEn0gOFGdArTeyQWXAdMJmdIqGvOLGxtqUSSkIT85RjLdkN9SN27EqJleaQojLL0eegotuoSYGoOYyyyqubShzApCTAJBnQRp9+NQQdiu1pkiE9a/wCpH9Un+IwZqV2FctHwk4ssSSTMmBOXLlXVd7zQOBEFQbAGE5Hj45Gt11WW0NxhKQFGYVuGvtoLu6DGsHiKin7ZakaMpdA+avCrxCh9ddzpV1cT2iMjw8KgrTf7zGb9nOEf3jZxpHeRkQKI32W+kPuFh1C2nYktOASpJ4FJIUKqN5rfu5xSkIU7Y8WKEiS13dw4bqdtRtayoAJQVrIlDjZwqaO4gnXvFTOyV7Wp5kKLCiZwrUYQCN5hRzyoqy7O38xbWgtlYO5STkoHvBzqUWBVMsmwjItAtDQeYWJkApCVE5gkDdM9nTOrYUOnCCRHrHSpg4mLsIUVvvLdJMhI7Lae4JTr41NNgZRXOohOWZNdLVJEbqykFZXRlx32+UWd5YzKW1EeANDvZWx9UnrlpJWuTIzIBzojXsgKZdByBQoH2Gqeb0s6BhLyMtQFCp6ajQ7tM0kCVYDOi0qGuR7uFbl3sh1MJtDeeUIUMRnzFMdaQ4AW1IUDvmRXQLE0kRCMs5ga1lXTczLTSYTvzJJknvJOtSPwnIZ1DJaAEpwDlFdUk5QDWtRLsr0zrYXQO/lXFZkJ0IHeO/7zSspAOXsqjpSg5qOpjwA0rdWlRyOuVKp0DMkADeaDoSabac0KHFJHtFRzF8sLKkodQspHaCVBRHMDMVtTbAcoV7DHnWRqsrUoTA9Ubs6jL1sKVoUlaZByjTlXRYW3gClRbEE4YUVSJMcIMbq3rsRUmCs58BEUIpd3BFnkKSEQo4QSCTOpn7ac7fRSgqERr21pBHDfp31OWnZGzqVK+sWd8uKg+AIApruxzJwltIZw5SlIWojm4DFMVBI2vcXAszLlpUfSwghKf95GGakLJY7ba0qTaUJYaIIKEqlxQ5jJI86tFhsAZThSTGQzMkxxnfXWlA5+NQaLuupptCUtoRCQB6I0HfxqRQkyNwrWgxwrpSaJppJnSuW3F2PigCr884Uj2Ak8q7waYt0Df4b6Yajrvs7ycRecStROWFGEJ7sySfKpECuFxxxXoIjvXkB4amnuJwDE4VLgaJB8kjM0g7kHhWVzXfbUuiQlae5aCg+xQrK1GXPtMfkdp/QufRNecLJeSRniGQ048fGvUDiAQQQCCIIOYPOuNN0WcaMND/jT9lWxYBd334UABAVln3VZru2iS6cDowGNZEH7KKYsTf4tH7I+yl+BN/i0fsj7KfFdUyzYFgYVg8oPurs7IiVR/KrUizoGiEjkAKcWxwHspiK31iBpJ5A+/StdrvPq0KUlElIkA5E8NJirThHAVmAcBTNNUa7bytKz8aUT81sSAO9Sj38K7rRYW3QQ6jGnXCskj2fVVswjgKyKYarNisqGQEtNobSRolMe6ujGZOSj4fbU9WUwUuz2i0qdUlDRQgf3jmc7+ylO7vJFStlDm9zHBMgpjOp+sphqGxmdDHImtT17JTl2gY0CVFXsAqerKmGoIoKhHxg4kjOOGeQrpOUQDw0JqUprmh5VMHClB1M1qefMnAlSlAaeinxURFSgpaYI6wNPmS8WxwSgHLmonP2Cu5LQG6tlZQaVuRuPsmmm0D5qv2TXRSVYGNqncRzEVlbKyq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6" name="AutoShape 8" descr="data:image/jpeg;base64,/9j/4AAQSkZJRgABAQAAAQABAAD/2wCEAAkGBxQTEhUUExQVFhUXFxwYGBgYFxwYFxgcGh4YGhgcGhwYHSggGBolHBcXITEiJSkrLi4uFx8zODMsNygtLisBCgoKDg0OFBAPFCwZFBksLCwsLCwrLCwsLCwsKyw3Nys3KywrLCwrKys3LCsrKysrKysrKysrKysrKysrKysrK//AABEIAPwAyAMBIgACEQEDEQH/xAAcAAABBAMBAAAAAAAAAAAAAAAHAQIFBgADBAj/xABPEAABAwEFBAYECAoJAwUBAAABAgMRAAQFEiExBkFRcQcTImGBoTJCkbEUIyRSssHR8CVTVGJzdJKT0uEXMzRDRGNygoM1osIWo7PD0xX/xAAXAQEBAQEAAAAAAAAAAAAAAAAAAQID/8QAGxEBAQEBAQADAAAAAAAAAAAAAAERMQISIUH/2gAMAwEAAhEDEQA/AC/fF/WeyhJtDqGgskJKjAJGZAqLXt/dw/xbXgSfqqndP4+T2X9Kr6BoK4qzqyPTH9IV2/lbfn9lJ/SLdv5W35/ZXmmTSCmrkelz0i3b+Vt/932VrV0lXYP8Un9lf8NebJrWRWdMelf6Tbs/Kh+wv+Gl/pLu38pH7C/4a80gZ05NXaY9JK6T7sH+J/8Abc/hph6Urs/KD+6d/grzhHGsPOm0x6NPSpdf5Qr907/BTVdK12fj1/uXf4a85lVNB76bTHo1HSvdh/v1aTm04PenM91a/wCly7Pxrn7hz+GvOpPfSJNNpj0Sel67Pxjv7hz7KYemG7R6z5/4VfXXnmaRRoPQo6Y7t4v/ALk0iumO7t3wg8mvtVXntJ40goj0Eema79ybSf8AjT9a61q6abDuatR/2N//AKUAhNLiqVcHxjplsalpT1NpGJQTJS3AkxJhzSpfabpEs9jKQtp5RUJSEhOecHVWoy9orzXJqf2h2mXbG7MlY7bKChS/nk4Ri5wgVPswX7J0w2Vf+HtA5huPJdWm7trrO96BJOsZT768+7I2cOuhCsgQR5VJ35s1arEQ+hZ6uclJMKTOQChw7xUtwx6MaXInjx1rKh9i3FKsNmUtWNRbSSrWaygo/T7/AGey/plfQVQUJyo3dPg+S2f9Of8A410ESK1ekNBpSaVIppNUwkUwmnGkNRWE04KyplLupoyaaqlNb7PZFOKCEJKlmICRJz7hTRoCZrYhkq0Exwq0sbMhkBdqmAoBSEdtUndKcgrumrDbb9SywU2OyFtuMPXLR21ZZ5kRPtqaBo1ZHFnChC1KOgSkkn2CktNicbMOIUg8FCI9tTHWvolSC4MWuEmY3+jnvqzbA3kyXMFpfWkqywuBKm1DgVLkg591NA6mnGiZt3sRZkJLtlX1ZierM9Wr/Qo6SN0xQ0Wk6HKrqYaDSKNdV3Xc6+vq2kKWo7kjzPAUTbg6JhGK2LM/i2zHDVWvHSlq4FbDKlnChKlK4JBUfKscbKSQoYSNUwZHOdK9KXZcbFlRhs7SURnlmo8yc1ePGoLarYRi2y6CW3Y9IaKjin66z8gBtaVIrbarP1bikHVKin2GKYUZ+NUSdwWktvJWncqjtZFptNn6t1slCwJ+2gHYD8ZnrO+jdsfbIbSBnGRA00FZ9C83BYBZ7O2ykkpQkJE6xumsrpsCyptJIg8KyrIzQ76ek/I2P1j/AOtygco0dOngfIWf1lP0HaBmGtXqw0nSmzTjTYoptIadFNigSlSuKz76VmH7zUHfcl3LtDqW0akgScgJ30U2LO2w4m77KEpOHFaHycynVXa3a+FUTY1IQsOkp7Kx60a+Z1qxbS21tpzrGYWqVFw5dtaldlJ4gBOnKgtqLPd5wqUpOBGSAVYUCNVQT2iTvNS7LdjdbhrCUDek5DlJoB2i0LdVKiVEnQT5CrHZEJsoi0vKKiJ6ppYMb+2dAe6gIl67P2cMkLfW232iVdZEg557jyoPXyhjrFfBi4tsesU9me7jVkY2lQ46kvIxISew3GKeAE61fmbvS+hOBnqEkGewMWesToe/WoBbd+1SxZlWV4FaD6J9ZHDXdpUTbrmdS2HcJLStFe6Ruq37UbGpYlxK8QHqmSZ5xSbL9U4w6y4ZKvQQojCTuidFc6ovfR5ZLMixoNnAlSe2r1ireDy4VaXF5ZUIbiftl1BeNmbMpQKiSCUk5SmOPDfRDui/2LQJZWFJPgpJ3gg5isiXKtO6mNuxM01RyNaLCqZ5mmQAnb6xFu3PgiApWNP+7+c1BxP1Gi/0q7OF5oWluMTYOIDenjzGvtoQmRlnVgRskKkzMzV62X20NnOaMSSfSGo49mqQpfHWpq6mrM8goWssu5YV6oMa4gOPGlHpLZy8U2izodQZSoEg6byNDWVD9F6SLtZSopVBWMSTIIC1QZrKsZqE6dR8ga/WE/QdoEmjz05CbA2eFoR9BygQqtXqxrNZFPptFMFZhpRTTQIBSRTppIqDpatakpwA9kqxR38Z10rssiVFvWYVkOM5E/zqKFT+y6hjKVZgpOW+YyioGPOBDfZTClHsq3hMQRERnUVik51I3g6VlKSAkJJGZyHGa1W6x9UcMhU7wZHEx7aDddyyhQUkZjRR3cid9EnZC/XFkNykAdpxw5x3DTOd/soZIdySDoDkPYc6s2zyCtxOUyZwj0eE5a1KCretlacbVMKB13A+NCi8l2IuhDMhRMEicKe4E7u/uoi3hY1qYIKiARon7daHFzXak25CFJESry4+VA+y23q1kOrIGkrl2B+aCcIy3wax+wmxOotNndUptRBOWWW5UDUjfumuna7ZgtnGlScJVAk5SdB5RW1i7etu9xBELbJMEgHLl78xQEax29LqApJyUkKHjTGl4dTvO7nuqj7DXoUNMpWeypa2wd4ORSD4z7auy1dnlnzrNHVIUI1BGY56zVJ2q2GQ+kuMYULAzGiTHHhprVts5kb6jrG0XW32iqJW43O+DprwBpAC7Q3GRIJBjLurddNiW84ltpJWtWiRqSM67b4UyltDKEy8lbmNc7gopQmOQmauvRdd6VslwAB5u0ApVAmABI5GVVq36BW2FZCLCykBSSE9pKhCgqTjBHcqaWpqzqlII351lJxmqH03j8HJ/To9y6ApGdHzpt/6b/zt/wDlQCrVWEJpp0p+GmKopopUpmlArAdKDCimKGVPUaaTUEjdLDAIXaet6skpAbjESBn6WQirEzs6jB8JsL/XNJzWhacLrY3yneOVdnR9dynmRhQlZQpagFRhxnCBiO4R76h7mu62ItT6W0FC0oUXQMkhBO6dRnlQRl4uJxaZznwp7VqGAoW0CTouc9/EHju4UjNmClweIGfA1LXds466taEEJwCSToOXGYoIIMGczHM/VV32MtzOMJKsDggYyOyocB82qjabGMRCSVq35abtaR27bQhGNTSgjjQHx5AUjmN3lBqtP2BthfWQMm1qOeee8+VU24r7tSwhllXojMkmEjXMqyEcBFaP/wCitfWKcXiUeyJzKkgyTlxO6oLvZgi22dTbgInQHUbwedcLez77VngFC3QcKTpibI9FXfwqLuha0srdlWKZAAJyyyy3xV6C8TCVAmYCoVkRpOVSio3ds6tFjebUB1qVB1IGcFIkDxFWmy2oOsoWnemT3cfGafagULCoJC8ldxjLwyqMuxzA66zEJBxp5K1H7U1kS7IpbfaUssuOZQlJUeeg8zWxLmlVDpNtuCzYJPxivaE5me6YqwChbPWOxOa1x4qOvnRW6NW0sNqRjGMuLynXCYnyoVXOv49r9Ij6Qq43e5gtDKuKlqV4rXI+utXgPl0rloGlri2SfC7OFD5x8jSUnGarnTYPwb/zN/XQCr0B00p/Bi+51v6UV5/mtVYbOdIka+VKONYDSFIaSnUxVFITFOWkgCd9PsLPWLSjiQPaQPrrt2ku02e0OMqJUUEAE5ZRMgcKhVm6L71wOLs5VhU7mys6JdG49ygINT227tps7i7RBQX20trEhSUqTuSdYIk6UKQSPDSpy8dqrTaW0MvKCkpzGXaMAgEmc4mhG9l4Y0qiY9Icavuy94NklKcirMz63dQ4sb2LKBPdXddN6Fl0SMwd9AQ9pW1MtrU22MwMJSnMGdDA+8UPb02gftSktkkbgNM9M6Lmz9+NPIAmTOYMZZbqrO22yqFqU+wcLp9UJxJX4bj31AMrybVZlFvrJnNQSrI9xjWlsd5KbBXE7pI+8Ve7D0a40YnnMLqh6KR2UzpO8mum0bAtN2dQKlKUFBRXvy1AGgTFUN6OGS+lb7isWFQQEjROUzB1mYq8uMg7hH38u6hrs1epsVqUmfkq19UZ9VQkJPjRPMeqcjWaNUCI186rt6qwvsOgZLltXP1Z4VamxVU24JbShYPYUvCrglX92ruzyPMVME6g5cqGPSlbcT2Cf6tAHdKs/soj3NawtCV5GRn4a+6g3tjausedXricMcgSB5VYIGyuQtJ4FJ86uCDPVqJgoxiIM+kozPjVNRqOYq2NvgoJOaitURxJyq0GvowXNhB/zF++lrT0Tx8AEHF8a5J3SDhMcBII8KyqzWvpkH4Ld/1t/TTXnyvQvS+mbre7lNnh66a8+2SzOOqCG0FSicgMyat6s40j7+VIqihs10TLXC7YvCPmJ9I8Qo6Dwrb0k7AssWYP2VODq8nBiJCkn1s/WBimgUGmqVTorAKosWwVlbdfU0skFaRhI1BBCjHfCaKu3eyKba0HEJBebGWXpoHq894oL7PW7qLS07uSsYv9JyNelrI7iSlSSCCAQeM6GsjzOpCUKUMEncTPZz4VyOamaNW2WwPWuKtDEBRBKkfnfOHPh3UG7ZZ1NrUlQgg6UWNtgdAUDundrXfeautKV5TkMt/A+6oRJjSpRl2Rp3HvoLVsvZXEuIVnB00HcfCiZdykJTiJGQ4+2hFdF4OIBgZAGRl9eXhVhubaRtS0qtDiUJSRhbG87ir6qCec2nbTaXW33AxhAKJyxAg9ok+zwqSsV9MuNqBcQqJBII++lRt/v2W1pKVBtaohJyKgTph36n3V3bD7Gt2azpKkJLxzUrPmMjwy8agoDbB+COgjJu0KUUn1kggAf9+WlEyzrISBGUU+8rlbKioJjEIWAImfWy1UI1roTZ8hn5UD0xFarwsCXWlNrEpUIPHmO8GK6Qjl4aVsBI5cqmgU7P7SMtIdaecwYVECRmZxA+fvqmbSsoSQWnA4gkmRu0yV30Rtt9l23rSq0POKSgNpBSkAFRBVAz41V7FYGy8E2Vt3EgYv62AToMZIyESMqaKZZm/WM4R79wHjFdzVsIgg5pB/aUIn78aKd2XUsyXerxSSlCEp6tudUgKGeQEnjVW23utDbbiglIPwgIkJgkdWFEGDxNN0EjoQXN2x815wfRP11lM6DT+Dlfp1+5FJWmasm3VzqtdjcYSQCtSMzoAFpJ8hUfspsgzYk9gYlnIqOvhwFWu0mEmuRtVW9WcYuofa2y9dYrS385pUcwJHmKl1mtZg5HQjOg8q4aQ1IX7ZOqtDzceg4oaRlJjyiuD2VFMNHrojvjr7EGyZWycBn5sSk+wx4UB5qybBbQKsdrQsHsK7Do3YTofAwaD0WgxlVU2s2EZtiVKTCHoMKGhOoChw5VbW1BQBGYIyO6sQI0ojyteFicYcU06kpcQYI+scRwNNYeIM0RunC0Ml9pCAOvSJcUPmn0Env1Psof3S4A8gKAKSoAg8CYoqZuV1TisKcAnco5K591Tl7bMWnDjHwQDTqxp7SNfGqne7QQ4otjDmYA3Vxu3s8tISpxRCaC1dHNpQm82Q42jPEjiAopMEeIjxo9OJ+yvMFx2vqbQ05MYHEqJ7pz8q9RpAKZG+DlyqDnKJy3VypTHZ4aVIYa5bUnMKju8DQMbTJraDGlKkjf8AZUfeG0FkY/rLQ0ndmsTPCBvrNFK2xcW7bUsJBKUgKVHKTzyqubHy5aXlgHOABw4eUVE3ptaReL9oaMoUSkA70hITPdvI51Yuj/q1hxSZJxDX0oA1McTOdUbLvti27c6FJOQVAiJGQBHceNRG21pKrMDuXa3DHAJSlHvBqx3LdqhaX3XEqCIUQpQgRM5E9w5VTtt382G4ghBdUOCnlFcHvw4fbQFHoO/6cr9YX9FuspOgw/g9z9YX9BqsrTNX62rhBJ3VwpIIkV2Xg6EoJUYGQnmQB76jm0YZitXqzjcDTkkCmJMikJyoAX0uWPBeCzEBxIVzOhPkKpNFHpus8qsro3pWjzSR7zQvVWQlIKQmsIoo1dEW1heT8FdVK0jEgk5qGQUOYyPjRHecjIekcgPrry7ct4rsz7byDCkKB5jePZXo+6bQXQHyCnGAUpPqg5599EDHbu5GzeqUEEl5mT/rAUAo+wVF9HGy7dqtKw5ohucj6xMDLuzqc6Qb0QL1aIBPUoGPDqZJMCOAOfOp/Z64mmbWy/ZcSELSUOIJJBnNOuhmio227E2FNpQzaLSpCliUpICQuMoSs7+6hdtDdnwe1PMjRDikjOZE5Z8iKvvTpa8VoYbHqNqUc9CoiPo0M3FkmSSSdSTJPOaBMGtenNjbb19is7nFpIPMZGvMlHHoPvLHZFsk5tOGP9KhPvCqIv5Fa1syIrqUmkRUEKhMnCqdc6iL72ZZcS6gJQOtTBUAJSrcZGetWO1twsEb8j9VNXZgTmRWary3eFjLTq21+klRSfDf40Reix5strE9pJzk7s4PKpHpS2NxpNpYT20g9YmM1JEGRxI91Cu67cWXAvCFAekhU4VDgoDvrYN15300lta1q+IQYWfxqho2387OJV3UGrzt6n3nHlektRVGscByAgeFLfV+O2pYU6RCRCEJGFCBwSB79a4kmgOvQX/YXf1lX0Gqyk6Cz8ie/WD9BukozV+vdEsrGHFlpxzqNsz2JIyI561NWn0TUQlGdW9WFAil1pHMiD4U9CZoB302Wf5MwoaJcI/aH8qDlHXpfYm7lH5riD5kfXQKqGNZrFU4jvpCKK1xXoPozvwWixIBjG12FidyfRPIiPOvPxFWno82h+CPrxqhtxtSVdygJQec5eNBp2htznwxx0nVxWFaTkoTlBGWXdwq+bHbU2drAHHADjHpKJUTPDdmfGhVZrwWiRkQr0kqSCmT3Hv3iKvGwFix9baHGmmWW21SQglSzGQSVEx4cRQaOly1oXeKyhQUAhAkZ5gT9dUsGa2OjM8zzplBlXjogvjqLclCiAh5JQZOWLVPnl41ScOVObcUghSTBSZB3gjMRwzoPWSq51KgCNTXBspfAtdkaf3qTChwUMlD2zXeBnyFRHHevoDPRQPHfTmlyKjNuLcbNYnXdSmI9orm2UvlNoaS4k5kZiZIipip1TMiDmKBfShskLI91rSfiXVHIaIXqRyOZFHtKqjb+udFqYcYcGSxrGYOoI7wanB5gHCnoNdV63auzPOMujtIURzG4juIz8a0Jit/gOHQSfkb36wfoN1lN6Cj8kfH+f8A+CKykZoj2v0DyqMTmQalLT6J5VFNp1NX11Zw9xGIRWI/lTk0iz7aQVHpaP4Nck+u39IUAlUbemi1pRY22/WccBA7kCSfMUElVAh5ilByHjSCkmqrIpKSl+8UD2HcJBy7spq1XXtYG0OYw464Uw2FEJZQSCMWBOpjSqqM9cqfggaDXXfUGT41k0kUoFA8c6wk7jnWJNNURQEjoe2rSw4uzuqhDpxIJOQXoRn87KjFZiZM66/yrzdsLYA9b7OgiQXATyT2vqr0q2gAz7qlDrSylSVJWkKSQQQoSCOBBrzts1tN8EtK4kMlZlI3DEdK9HJSTr7Kol99ElifWtaS4ypZnsEYAd8IIgTn7aInrmvZt9AWhUg1Kg+2g9a7vtFxuoVj66zOGMUQUneCJyyOXKibct7NvtpcQoFJE/bNSqqHSxsr8Ia+ENj41odoAZrRMnxFBdETXqptYVP2ZUEOlDY/4K/1zSfiHTuyCFnMp5HUeypKLh0E/wBmtH6YfQTS0zoHPye0/pU/QFZWtSiZbD2FcqjG6krb6CuVRKFZmteuk43lXCtVoColJzGefDfTkjOtuDL31B5/6Rdoxa7ScObbQKEa6+sfEjyqqVN7aXQbNbXmyIGMqSeKFZj6x4VCGikAHfTacRNNJoHEb6YKwJMUqRVGTTopJmnxzPOI0qDCawmmilSYM79Rv0oHBVNXx7qe2E5hUydCNx35cKc8wQATEaBQ05UE1sBb0sW5hxZhIJBMTqCPbJFej7ASU41CJzA93KgT0QNfLS4UYg22YJGSVKICTz1o2X0+rEy2gwpawTGuFIlXhoPGpeiUDndSl0VxOvgECYmue12nDEZjfRMdl4WBq0ILbzaXEHPCoAjLMVWf/Rgs7vWWNXVoPptEko5o+Zy0qwotacJJOQEk8taCm2G3pta1JQVIaBISASMQBiTz4UMFJd6JZ/rFhJ3An0t2XHwmu5xAtKC242FMqiQsTi8N1DXo/wCpWoQJWiSVHPDwiaI1lfWYSIV2hmDBisKk7pu1lhJSw2hsE5hIAkjLOKyovZFdqxWgWpBQOslrQygzvG+krpOJU/a/QVyqKaT7akreuG1GCYGg1PtqFYeWfVCfHEfLKr66TjsQnvramos2J0knryBwCRl47677OhQGapqAS9Odn+Os7gEYm1JJ4wpMeSqF+KjB06D4uy8cS/ZCfsFB8nyoFSYrCmkmsNFZFYKSlHOgwCl9tNrPv40DiqkB1pZpKodFXDo6uJdoeyXgbA7cgEK/NhWuW/dVUs1nKiOFFPosuJRcU4sqSkJhKdMU7+VQWm6dhkWR4uWZ5xKVEYmslIMaa5ipp6zu/CA8cKgGygJ0iSCTPhXb8FjQ1GW2y2vLqnkclonzBFZEZtBaHBicKXEwU5g4kgA5nTLKarV5baBFpWEOocRhQYy7RM4oI0OmVWoXm8xPwxtBRMda2SQAfnoVmkd8kVTNrNhG7U6hyxltGM/GZnq4Oikgacqon79vcmxPqb32VapGmkfWaBiNMqN+znR8bLE2txXz0QnqlAjNJSoHsma5r52Pu1qXHWVgqMJQzjIUfzUp08ctamgY3HfDlnMpiDqDqY7xpVt2W6RSy98YJbJk5yRPDd3Vd9ntiWkjEuyspkdkSpao/PxZTyqzWXZ6ypECzsiP8tP2VKN1wX+xbEFbCwoDI8UngRuNLXbZrMlHopSmfmgD3VlamodbEyhQOkVCMKyiIAyqdtPoq5GqLeN9QstMwp3ecoTy4mt+iJp+3NoWltSxjXomcz4V2MqJ0BEHfULcd1pb+MV23FHtKOZHcJ0HKpvFWVQO3OyIvBttKnS31alEHCDJIjOd3KhBe/RzbmXMCWuuT6q0Hsn25pPdRvtV4gqDKZKzmreEp4nhO4V3JRpnHKiPPauj+8QJ+Dk8lJJ99RVv2ftTGbtndQOOEkeJGQr062ANKeUkiKuDyg0ypZhCVKOsJBUctchuqSsezlrd/q7M8f8AYR9KK9JCzoDowoSFBM4gkA5mIkV2CmLoB3f0W3g7EobbB3rXBHgkE1Ms9DzqErW/aWwlKSr4tKlKyEn0gOFGdArTeyQWXAdMJmdIqGvOLGxtqUSSkIT85RjLdkN9SN27EqJleaQojLL0eegotuoSYGoOYyyyqubShzApCTAJBnQRp9+NQQdiu1pkiE9a/wCpH9Un+IwZqV2FctHwk4ssSSTMmBOXLlXVd7zQOBEFQbAGE5Hj45Gt11WW0NxhKQFGYVuGvtoLu6DGsHiKin7ZakaMpdA+avCrxCh9ddzpV1cT2iMjw8KgrTf7zGb9nOEf3jZxpHeRkQKI32W+kPuFh1C2nYktOASpJ4FJIUKqN5rfu5xSkIU7Y8WKEiS13dw4bqdtRtayoAJQVrIlDjZwqaO4gnXvFTOyV7Wp5kKLCiZwrUYQCN5hRzyoqy7O38xbWgtlYO5STkoHvBzqUWBVMsmwjItAtDQeYWJkApCVE5gkDdM9nTOrYUOnCCRHrHSpg4mLsIUVvvLdJMhI7Lae4JTr41NNgZRXOohOWZNdLVJEbqykFZXRlx32+UWd5YzKW1EeANDvZWx9UnrlpJWuTIzIBzojXsgKZdByBQoH2Gqeb0s6BhLyMtQFCp6ajQ7tM0kCVYDOi0qGuR7uFbl3sh1MJtDeeUIUMRnzFMdaQ4AW1IUDvmRXQLE0kRCMs5ga1lXTczLTSYTvzJJknvJOtSPwnIZ1DJaAEpwDlFdUk5QDWtRLsr0zrYXQO/lXFZkJ0IHeO/7zSspAOXsqjpSg5qOpjwA0rdWlRyOuVKp0DMkADeaDoSabac0KHFJHtFRzF8sLKkodQspHaCVBRHMDMVtTbAcoV7DHnWRqsrUoTA9Ubs6jL1sKVoUlaZByjTlXRYW3gClRbEE4YUVSJMcIMbq3rsRUmCs58BEUIpd3BFnkKSEQo4QSCTOpn7ac7fRSgqERr21pBHDfp31OWnZGzqVK+sWd8uKg+AIApruxzJwltIZw5SlIWojm4DFMVBI2vcXAszLlpUfSwghKf95GGakLJY7ba0qTaUJYaIIKEqlxQ5jJI86tFhsAZThSTGQzMkxxnfXWlA5+NQaLuupptCUtoRCQB6I0HfxqRQkyNwrWgxwrpSaJppJnSuW3F2PigCr884Uj2Ak8q7waYt0Df4b6Yajrvs7ycRecStROWFGEJ7sySfKpECuFxxxXoIjvXkB4amnuJwDE4VLgaJB8kjM0g7kHhWVzXfbUuiQlae5aCg+xQrK1GXPtMfkdp/QufRNecLJeSRniGQ048fGvUDiAQQQCCIIOYPOuNN0WcaMND/jT9lWxYBd334UABAVln3VZru2iS6cDowGNZEH7KKYsTf4tH7I+yl+BN/i0fsj7KfFdUyzYFgYVg8oPurs7IiVR/KrUizoGiEjkAKcWxwHspiK31iBpJ5A+/StdrvPq0KUlElIkA5E8NJirThHAVmAcBTNNUa7bytKz8aUT81sSAO9Sj38K7rRYW3QQ6jGnXCskj2fVVswjgKyKYarNisqGQEtNobSRolMe6ujGZOSj4fbU9WUwUuz2i0qdUlDRQgf3jmc7+ylO7vJFStlDm9zHBMgpjOp+sphqGxmdDHImtT17JTl2gY0CVFXsAqerKmGoIoKhHxg4kjOOGeQrpOUQDw0JqUprmh5VMHClB1M1qefMnAlSlAaeinxURFSgpaYI6wNPmS8WxwSgHLmonP2Cu5LQG6tlZQaVuRuPsmmm0D5qv2TXRSVYGNqncRzEVlbKyqj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7" name="AutoShape 10" descr="data:image/jpeg;base64,/9j/4AAQSkZJRgABAQAAAQABAAD/2wCEAAkGBxQTEhUUExQVFhUXFxwYGBgYFxwYFxgcGh4YGhgcGhwYHSggGBolHBcXITEiJSkrLi4uFx8zODMsNygtLisBCgoKDg0OFBAPFCwZFBksLCwsLCwrLCwsLCwsKyw3Nys3KywrLCwrKys3LCsrKysrKysrKysrKysrKysrKysrK//AABEIAPwAyAMBIgACEQEDEQH/xAAcAAABBAMBAAAAAAAAAAAAAAAHAQIFBgADBAj/xABPEAABAwEFBAYECAoJAwUBAAABAgMRAAQFEiExBkFRcQcTImGBoTJCkbEUIyRSssHR8CVTVGJzdJKT0uEXMzRDRGNygoM1osIWo7PD0xX/xAAXAQEBAQEAAAAAAAAAAAAAAAAAAQID/8QAGxEBAQEBAQADAAAAAAAAAAAAAAERMQISIUH/2gAMAwEAAhEDEQA/AC/fF/WeyhJtDqGgskJKjAJGZAqLXt/dw/xbXgSfqqndP4+T2X9Kr6BoK4qzqyPTH9IV2/lbfn9lJ/SLdv5W35/ZXmmTSCmrkelz0i3b+Vt/932VrV0lXYP8Un9lf8NebJrWRWdMelf6Tbs/Kh+wv+Gl/pLu38pH7C/4a80gZ05NXaY9JK6T7sH+J/8Abc/hph6Urs/KD+6d/grzhHGsPOm0x6NPSpdf5Qr907/BTVdK12fj1/uXf4a85lVNB76bTHo1HSvdh/v1aTm04PenM91a/wCly7Pxrn7hz+GvOpPfSJNNpj0Sel67Pxjv7hz7KYemG7R6z5/4VfXXnmaRRoPQo6Y7t4v/ALk0iumO7t3wg8mvtVXntJ40goj0Eema79ybSf8AjT9a61q6abDuatR/2N//AKUAhNLiqVcHxjplsalpT1NpGJQTJS3AkxJhzSpfabpEs9jKQtp5RUJSEhOecHVWoy9orzXJqf2h2mXbG7MlY7bKChS/nk4Ri5wgVPswX7J0w2Vf+HtA5huPJdWm7trrO96BJOsZT768+7I2cOuhCsgQR5VJ35s1arEQ+hZ6uclJMKTOQChw7xUtwx6MaXInjx1rKh9i3FKsNmUtWNRbSSrWaygo/T7/AGey/plfQVQUJyo3dPg+S2f9Of8A410ESK1ekNBpSaVIppNUwkUwmnGkNRWE04KyplLupoyaaqlNb7PZFOKCEJKlmICRJz7hTRoCZrYhkq0Exwq0sbMhkBdqmAoBSEdtUndKcgrumrDbb9SywU2OyFtuMPXLR21ZZ5kRPtqaBo1ZHFnChC1KOgSkkn2CktNicbMOIUg8FCI9tTHWvolSC4MWuEmY3+jnvqzbA3kyXMFpfWkqywuBKm1DgVLkg591NA6mnGiZt3sRZkJLtlX1ZierM9Wr/Qo6SN0xQ0Wk6HKrqYaDSKNdV3Xc6+vq2kKWo7kjzPAUTbg6JhGK2LM/i2zHDVWvHSlq4FbDKlnChKlK4JBUfKscbKSQoYSNUwZHOdK9KXZcbFlRhs7SURnlmo8yc1ePGoLarYRi2y6CW3Y9IaKjin66z8gBtaVIrbarP1bikHVKin2GKYUZ+NUSdwWktvJWncqjtZFptNn6t1slCwJ+2gHYD8ZnrO+jdsfbIbSBnGRA00FZ9C83BYBZ7O2ykkpQkJE6xumsrpsCyptJIg8KyrIzQ76ek/I2P1j/AOtygco0dOngfIWf1lP0HaBmGtXqw0nSmzTjTYoptIadFNigSlSuKz76VmH7zUHfcl3LtDqW0akgScgJ30U2LO2w4m77KEpOHFaHycynVXa3a+FUTY1IQsOkp7Kx60a+Z1qxbS21tpzrGYWqVFw5dtaldlJ4gBOnKgtqLPd5wqUpOBGSAVYUCNVQT2iTvNS7LdjdbhrCUDek5DlJoB2i0LdVKiVEnQT5CrHZEJsoi0vKKiJ6ppYMb+2dAe6gIl67P2cMkLfW232iVdZEg557jyoPXyhjrFfBi4tsesU9me7jVkY2lQ46kvIxISew3GKeAE61fmbvS+hOBnqEkGewMWesToe/WoBbd+1SxZlWV4FaD6J9ZHDXdpUTbrmdS2HcJLStFe6Ruq37UbGpYlxK8QHqmSZ5xSbL9U4w6y4ZKvQQojCTuidFc6ovfR5ZLMixoNnAlSe2r1ireDy4VaXF5ZUIbiftl1BeNmbMpQKiSCUk5SmOPDfRDui/2LQJZWFJPgpJ3gg5isiXKtO6mNuxM01RyNaLCqZ5mmQAnb6xFu3PgiApWNP+7+c1BxP1Gi/0q7OF5oWluMTYOIDenjzGvtoQmRlnVgRskKkzMzV62X20NnOaMSSfSGo49mqQpfHWpq6mrM8goWssu5YV6oMa4gOPGlHpLZy8U2izodQZSoEg6byNDWVD9F6SLtZSopVBWMSTIIC1QZrKsZqE6dR8ga/WE/QdoEmjz05CbA2eFoR9BygQqtXqxrNZFPptFMFZhpRTTQIBSRTppIqDpatakpwA9kqxR38Z10rssiVFvWYVkOM5E/zqKFT+y6hjKVZgpOW+YyioGPOBDfZTClHsq3hMQRERnUVik51I3g6VlKSAkJJGZyHGa1W6x9UcMhU7wZHEx7aDddyyhQUkZjRR3cid9EnZC/XFkNykAdpxw5x3DTOd/soZIdySDoDkPYc6s2zyCtxOUyZwj0eE5a1KCretlacbVMKB13A+NCi8l2IuhDMhRMEicKe4E7u/uoi3hY1qYIKiARon7daHFzXak25CFJESry4+VA+y23q1kOrIGkrl2B+aCcIy3wax+wmxOotNndUptRBOWWW5UDUjfumuna7ZgtnGlScJVAk5SdB5RW1i7etu9xBELbJMEgHLl78xQEax29LqApJyUkKHjTGl4dTvO7nuqj7DXoUNMpWeypa2wd4ORSD4z7auy1dnlnzrNHVIUI1BGY56zVJ2q2GQ+kuMYULAzGiTHHhprVts5kb6jrG0XW32iqJW43O+DprwBpAC7Q3GRIJBjLurddNiW84ltpJWtWiRqSM67b4UyltDKEy8lbmNc7gopQmOQmauvRdd6VslwAB5u0ApVAmABI5GVVq36BW2FZCLCykBSSE9pKhCgqTjBHcqaWpqzqlII351lJxmqH03j8HJ/To9y6ApGdHzpt/6b/zt/wDlQCrVWEJpp0p+GmKopopUpmlArAdKDCimKGVPUaaTUEjdLDAIXaet6skpAbjESBn6WQirEzs6jB8JsL/XNJzWhacLrY3yneOVdnR9dynmRhQlZQpagFRhxnCBiO4R76h7mu62ItT6W0FC0oUXQMkhBO6dRnlQRl4uJxaZznwp7VqGAoW0CTouc9/EHju4UjNmClweIGfA1LXds466taEEJwCSToOXGYoIIMGczHM/VV32MtzOMJKsDggYyOyocB82qjabGMRCSVq35abtaR27bQhGNTSgjjQHx5AUjmN3lBqtP2BthfWQMm1qOeee8+VU24r7tSwhllXojMkmEjXMqyEcBFaP/wCitfWKcXiUeyJzKkgyTlxO6oLvZgi22dTbgInQHUbwedcLez77VngFC3QcKTpibI9FXfwqLuha0srdlWKZAAJyyyy3xV6C8TCVAmYCoVkRpOVSio3ds6tFjebUB1qVB1IGcFIkDxFWmy2oOsoWnemT3cfGafagULCoJC8ldxjLwyqMuxzA66zEJBxp5K1H7U1kS7IpbfaUssuOZQlJUeeg8zWxLmlVDpNtuCzYJPxivaE5me6YqwChbPWOxOa1x4qOvnRW6NW0sNqRjGMuLynXCYnyoVXOv49r9Ij6Qq43e5gtDKuKlqV4rXI+utXgPl0rloGlri2SfC7OFD5x8jSUnGarnTYPwb/zN/XQCr0B00p/Bi+51v6UV5/mtVYbOdIka+VKONYDSFIaSnUxVFITFOWkgCd9PsLPWLSjiQPaQPrrt2ku02e0OMqJUUEAE5ZRMgcKhVm6L71wOLs5VhU7mys6JdG49ygINT227tps7i7RBQX20trEhSUqTuSdYIk6UKQSPDSpy8dqrTaW0MvKCkpzGXaMAgEmc4mhG9l4Y0qiY9Icavuy94NklKcirMz63dQ4sb2LKBPdXddN6Fl0SMwd9AQ9pW1MtrU22MwMJSnMGdDA+8UPb02gftSktkkbgNM9M6Lmz9+NPIAmTOYMZZbqrO22yqFqU+wcLp9UJxJX4bj31AMrybVZlFvrJnNQSrI9xjWlsd5KbBXE7pI+8Ve7D0a40YnnMLqh6KR2UzpO8mum0bAtN2dQKlKUFBRXvy1AGgTFUN6OGS+lb7isWFQQEjROUzB1mYq8uMg7hH38u6hrs1epsVqUmfkq19UZ9VQkJPjRPMeqcjWaNUCI186rt6qwvsOgZLltXP1Z4VamxVU24JbShYPYUvCrglX92ruzyPMVME6g5cqGPSlbcT2Cf6tAHdKs/soj3NawtCV5GRn4a+6g3tjausedXricMcgSB5VYIGyuQtJ4FJ86uCDPVqJgoxiIM+kozPjVNRqOYq2NvgoJOaitURxJyq0GvowXNhB/zF++lrT0Tx8AEHF8a5J3SDhMcBII8KyqzWvpkH4Ld/1t/TTXnyvQvS+mbre7lNnh66a8+2SzOOqCG0FSicgMyat6s40j7+VIqihs10TLXC7YvCPmJ9I8Qo6Dwrb0k7AssWYP2VODq8nBiJCkn1s/WBimgUGmqVTorAKosWwVlbdfU0skFaRhI1BBCjHfCaKu3eyKba0HEJBebGWXpoHq894oL7PW7qLS07uSsYv9JyNelrI7iSlSSCCAQeM6GsjzOpCUKUMEncTPZz4VyOamaNW2WwPWuKtDEBRBKkfnfOHPh3UG7ZZ1NrUlQgg6UWNtgdAUDundrXfeautKV5TkMt/A+6oRJjSpRl2Rp3HvoLVsvZXEuIVnB00HcfCiZdykJTiJGQ4+2hFdF4OIBgZAGRl9eXhVhubaRtS0qtDiUJSRhbG87ir6qCec2nbTaXW33AxhAKJyxAg9ok+zwqSsV9MuNqBcQqJBII++lRt/v2W1pKVBtaohJyKgTph36n3V3bD7Gt2azpKkJLxzUrPmMjwy8agoDbB+COgjJu0KUUn1kggAf9+WlEyzrISBGUU+8rlbKioJjEIWAImfWy1UI1roTZ8hn5UD0xFarwsCXWlNrEpUIPHmO8GK6Qjl4aVsBI5cqmgU7P7SMtIdaecwYVECRmZxA+fvqmbSsoSQWnA4gkmRu0yV30Rtt9l23rSq0POKSgNpBSkAFRBVAz41V7FYGy8E2Vt3EgYv62AToMZIyESMqaKZZm/WM4R79wHjFdzVsIgg5pB/aUIn78aKd2XUsyXerxSSlCEp6tudUgKGeQEnjVW23utDbbiglIPwgIkJgkdWFEGDxNN0EjoQXN2x815wfRP11lM6DT+Dlfp1+5FJWmasm3VzqtdjcYSQCtSMzoAFpJ8hUfspsgzYk9gYlnIqOvhwFWu0mEmuRtVW9WcYuofa2y9dYrS385pUcwJHmKl1mtZg5HQjOg8q4aQ1IX7ZOqtDzceg4oaRlJjyiuD2VFMNHrojvjr7EGyZWycBn5sSk+wx4UB5qybBbQKsdrQsHsK7Do3YTofAwaD0WgxlVU2s2EZtiVKTCHoMKGhOoChw5VbW1BQBGYIyO6sQI0ojyteFicYcU06kpcQYI+scRwNNYeIM0RunC0Ml9pCAOvSJcUPmn0Env1Psof3S4A8gKAKSoAg8CYoqZuV1TisKcAnco5K591Tl7bMWnDjHwQDTqxp7SNfGqne7QQ4otjDmYA3Vxu3s8tISpxRCaC1dHNpQm82Q42jPEjiAopMEeIjxo9OJ+yvMFx2vqbQ05MYHEqJ7pz8q9RpAKZG+DlyqDnKJy3VypTHZ4aVIYa5bUnMKju8DQMbTJraDGlKkjf8AZUfeG0FkY/rLQ0ndmsTPCBvrNFK2xcW7bUsJBKUgKVHKTzyqubHy5aXlgHOABw4eUVE3ptaReL9oaMoUSkA70hITPdvI51Yuj/q1hxSZJxDX0oA1McTOdUbLvti27c6FJOQVAiJGQBHceNRG21pKrMDuXa3DHAJSlHvBqx3LdqhaX3XEqCIUQpQgRM5E9w5VTtt382G4ghBdUOCnlFcHvw4fbQFHoO/6cr9YX9FuspOgw/g9z9YX9BqsrTNX62rhBJ3VwpIIkV2Xg6EoJUYGQnmQB76jm0YZitXqzjcDTkkCmJMikJyoAX0uWPBeCzEBxIVzOhPkKpNFHpus8qsro3pWjzSR7zQvVWQlIKQmsIoo1dEW1heT8FdVK0jEgk5qGQUOYyPjRHecjIekcgPrry7ct4rsz7byDCkKB5jePZXo+6bQXQHyCnGAUpPqg5599EDHbu5GzeqUEEl5mT/rAUAo+wVF9HGy7dqtKw5ohucj6xMDLuzqc6Qb0QL1aIBPUoGPDqZJMCOAOfOp/Z64mmbWy/ZcSELSUOIJJBnNOuhmio227E2FNpQzaLSpCliUpICQuMoSs7+6hdtDdnwe1PMjRDikjOZE5Z8iKvvTpa8VoYbHqNqUc9CoiPo0M3FkmSSSdSTJPOaBMGtenNjbb19is7nFpIPMZGvMlHHoPvLHZFsk5tOGP9KhPvCqIv5Fa1syIrqUmkRUEKhMnCqdc6iL72ZZcS6gJQOtTBUAJSrcZGetWO1twsEb8j9VNXZgTmRWary3eFjLTq21+klRSfDf40Reix5strE9pJzk7s4PKpHpS2NxpNpYT20g9YmM1JEGRxI91Cu67cWXAvCFAekhU4VDgoDvrYN15300lta1q+IQYWfxqho2387OJV3UGrzt6n3nHlektRVGscByAgeFLfV+O2pYU6RCRCEJGFCBwSB79a4kmgOvQX/YXf1lX0Gqyk6Cz8ie/WD9BukozV+vdEsrGHFlpxzqNsz2JIyI561NWn0TUQlGdW9WFAil1pHMiD4U9CZoB302Wf5MwoaJcI/aH8qDlHXpfYm7lH5riD5kfXQKqGNZrFU4jvpCKK1xXoPozvwWixIBjG12FidyfRPIiPOvPxFWno82h+CPrxqhtxtSVdygJQec5eNBp2htznwxx0nVxWFaTkoTlBGWXdwq+bHbU2drAHHADjHpKJUTPDdmfGhVZrwWiRkQr0kqSCmT3Hv3iKvGwFix9baHGmmWW21SQglSzGQSVEx4cRQaOly1oXeKyhQUAhAkZ5gT9dUsGa2OjM8zzplBlXjogvjqLclCiAh5JQZOWLVPnl41ScOVObcUghSTBSZB3gjMRwzoPWSq51KgCNTXBspfAtdkaf3qTChwUMlD2zXeBnyFRHHevoDPRQPHfTmlyKjNuLcbNYnXdSmI9orm2UvlNoaS4k5kZiZIipip1TMiDmKBfShskLI91rSfiXVHIaIXqRyOZFHtKqjb+udFqYcYcGSxrGYOoI7wanB5gHCnoNdV63auzPOMujtIURzG4juIz8a0Jit/gOHQSfkb36wfoN1lN6Cj8kfH+f8A+CKykZoj2v0DyqMTmQalLT6J5VFNp1NX11Zw9xGIRWI/lTk0iz7aQVHpaP4Nck+u39IUAlUbemi1pRY22/WccBA7kCSfMUElVAh5ilByHjSCkmqrIpKSl+8UD2HcJBy7spq1XXtYG0OYw464Uw2FEJZQSCMWBOpjSqqM9cqfggaDXXfUGT41k0kUoFA8c6wk7jnWJNNURQEjoe2rSw4uzuqhDpxIJOQXoRn87KjFZiZM66/yrzdsLYA9b7OgiQXATyT2vqr0q2gAz7qlDrSylSVJWkKSQQQoSCOBBrzts1tN8EtK4kMlZlI3DEdK9HJSTr7Kol99ElifWtaS4ypZnsEYAd8IIgTn7aInrmvZt9AWhUg1Kg+2g9a7vtFxuoVj66zOGMUQUneCJyyOXKibct7NvtpcQoFJE/bNSqqHSxsr8Ia+ENj41odoAZrRMnxFBdETXqptYVP2ZUEOlDY/4K/1zSfiHTuyCFnMp5HUeypKLh0E/wBmtH6YfQTS0zoHPye0/pU/QFZWtSiZbD2FcqjG6krb6CuVRKFZmteuk43lXCtVoColJzGefDfTkjOtuDL31B5/6Rdoxa7ScObbQKEa6+sfEjyqqVN7aXQbNbXmyIGMqSeKFZj6x4VCGikAHfTacRNNJoHEb6YKwJMUqRVGTTopJmnxzPOI0qDCawmmilSYM79Rv0oHBVNXx7qe2E5hUydCNx35cKc8wQATEaBQ05UE1sBb0sW5hxZhIJBMTqCPbJFej7ASU41CJzA93KgT0QNfLS4UYg22YJGSVKICTz1o2X0+rEy2gwpawTGuFIlXhoPGpeiUDndSl0VxOvgECYmue12nDEZjfRMdl4WBq0ILbzaXEHPCoAjLMVWf/Rgs7vWWNXVoPptEko5o+Zy0qwotacJJOQEk8taCm2G3pta1JQVIaBISASMQBiTz4UMFJd6JZ/rFhJ3An0t2XHwmu5xAtKC242FMqiQsTi8N1DXo/wCpWoQJWiSVHPDwiaI1lfWYSIV2hmDBisKk7pu1lhJSw2hsE5hIAkjLOKyovZFdqxWgWpBQOslrQygzvG+krpOJU/a/QVyqKaT7akreuG1GCYGg1PtqFYeWfVCfHEfLKr66TjsQnvramos2J0knryBwCRl47677OhQGapqAS9Odn+Os7gEYm1JJ4wpMeSqF+KjB06D4uy8cS/ZCfsFB8nyoFSYrCmkmsNFZFYKSlHOgwCl9tNrPv40DiqkB1pZpKodFXDo6uJdoeyXgbA7cgEK/NhWuW/dVUs1nKiOFFPosuJRcU4sqSkJhKdMU7+VQWm6dhkWR4uWZ5xKVEYmslIMaa5ipp6zu/CA8cKgGygJ0iSCTPhXb8FjQ1GW2y2vLqnkclonzBFZEZtBaHBicKXEwU5g4kgA5nTLKarV5baBFpWEOocRhQYy7RM4oI0OmVWoXm8xPwxtBRMda2SQAfnoVmkd8kVTNrNhG7U6hyxltGM/GZnq4Oikgacqon79vcmxPqb32VapGmkfWaBiNMqN+znR8bLE2txXz0QnqlAjNJSoHsma5r52Pu1qXHWVgqMJQzjIUfzUp08ctamgY3HfDlnMpiDqDqY7xpVt2W6RSy98YJbJk5yRPDd3Vd9ntiWkjEuyspkdkSpao/PxZTyqzWXZ6ypECzsiP8tP2VKN1wX+xbEFbCwoDI8UngRuNLXbZrMlHopSmfmgD3VlamodbEyhQOkVCMKyiIAyqdtPoq5GqLeN9QstMwp3ecoTy4mt+iJp+3NoWltSxjXomcz4V2MqJ0BEHfULcd1pb+MV23FHtKOZHcJ0HKpvFWVQO3OyIvBttKnS31alEHCDJIjOd3KhBe/RzbmXMCWuuT6q0Hsn25pPdRvtV4gqDKZKzmreEp4nhO4V3JRpnHKiPPauj+8QJ+Dk8lJJ99RVv2ftTGbtndQOOEkeJGQr062ANKeUkiKuDyg0ypZhCVKOsJBUctchuqSsezlrd/q7M8f8AYR9KK9JCzoDowoSFBM4gkA5mIkV2CmLoB3f0W3g7EobbB3rXBHgkE1Ms9DzqErW/aWwlKSr4tKlKyEn0gOFGdArTeyQWXAdMJmdIqGvOLGxtqUSSkIT85RjLdkN9SN27EqJleaQojLL0eegotuoSYGoOYyyyqubShzApCTAJBnQRp9+NQQdiu1pkiE9a/wCpH9Un+IwZqV2FctHwk4ssSSTMmBOXLlXVd7zQOBEFQbAGE5Hj45Gt11WW0NxhKQFGYVuGvtoLu6DGsHiKin7ZakaMpdA+avCrxCh9ddzpV1cT2iMjw8KgrTf7zGb9nOEf3jZxpHeRkQKI32W+kPuFh1C2nYktOASpJ4FJIUKqN5rfu5xSkIU7Y8WKEiS13dw4bqdtRtayoAJQVrIlDjZwqaO4gnXvFTOyV7Wp5kKLCiZwrUYQCN5hRzyoqy7O38xbWgtlYO5STkoHvBzqUWBVMsmwjItAtDQeYWJkApCVE5gkDdM9nTOrYUOnCCRHrHSpg4mLsIUVvvLdJMhI7Lae4JTr41NNgZRXOohOWZNdLVJEbqykFZXRlx32+UWd5YzKW1EeANDvZWx9UnrlpJWuTIzIBzojXsgKZdByBQoH2Gqeb0s6BhLyMtQFCp6ajQ7tM0kCVYDOi0qGuR7uFbl3sh1MJtDeeUIUMRnzFMdaQ4AW1IUDvmRXQLE0kRCMs5ga1lXTczLTSYTvzJJknvJOtSPwnIZ1DJaAEpwDlFdUk5QDWtRLsr0zrYXQO/lXFZkJ0IHeO/7zSspAOXsqjpSg5qOpjwA0rdWlRyOuVKp0DMkADeaDoSabac0KHFJHtFRzF8sLKkodQspHaCVBRHMDMVtTbAcoV7DHnWRqsrUoTA9Ubs6jL1sKVoUlaZByjTlXRYW3gClRbEE4YUVSJMcIMbq3rsRUmCs58BEUIpd3BFnkKSEQo4QSCTOpn7ac7fRSgqERr21pBHDfp31OWnZGzqVK+sWd8uKg+AIApruxzJwltIZw5SlIWojm4DFMVBI2vcXAszLlpUfSwghKf95GGakLJY7ba0qTaUJYaIIKEqlxQ5jJI86tFhsAZThSTGQzMkxxnfXWlA5+NQaLuupptCUtoRCQB6I0HfxqRQkyNwrWgxwrpSaJppJnSuW3F2PigCr884Uj2Ak8q7waYt0Df4b6Yajrvs7ycRecStROWFGEJ7sySfKpECuFxxxXoIjvXkB4amnuJwDE4VLgaJB8kjM0g7kHhWVzXfbUuiQlae5aCg+xQrK1GXPtMfkdp/QufRNecLJeSRniGQ048fGvUDiAQQQCCIIOYPOuNN0WcaMND/jT9lWxYBd334UABAVln3VZru2iS6cDowGNZEH7KKYsTf4tH7I+yl+BN/i0fsj7KfFdUyzYFgYVg8oPurs7IiVR/KrUizoGiEjkAKcWxwHspiK31iBpJ5A+/StdrvPq0KUlElIkA5E8NJirThHAVmAcBTNNUa7bytKz8aUT81sSAO9Sj38K7rRYW3QQ6jGnXCskj2fVVswjgKyKYarNisqGQEtNobSRolMe6ujGZOSj4fbU9WUwUuz2i0qdUlDRQgf3jmc7+ylO7vJFStlDm9zHBMgpjOp+sphqGxmdDHImtT17JTl2gY0CVFXsAqerKmGoIoKhHxg4kjOOGeQrpOUQDw0JqUprmh5VMHClB1M1qefMnAlSlAaeinxURFSgpaYI6wNPmS8WxwSgHLmonP2Cu5LQG6tlZQaVuRuPsmmm0D5qv2TXRSVYGNqncRzEVlbKyqj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12" descr="data:image/jpeg;base64,/9j/4AAQSkZJRgABAQAAAQABAAD/2wCEAAkGBxQTEhUUExQVFhUXFxwYGBgYFxwYFxgcGh4YGhgcGhwYHSggGBolHBcXITEiJSkrLi4uFx8zODMsNygtLisBCgoKDg0OFBAPFCwZFBksLCwsLCwrLCwsLCwsKyw3Nys3KywrLCwrKys3LCsrKysrKysrKysrKysrKysrKysrK//AABEIAPwAyAMBIgACEQEDEQH/xAAcAAABBAMBAAAAAAAAAAAAAAAHAQIFBgADBAj/xABPEAABAwEFBAYECAoJAwUBAAABAgMRAAQFEiExBkFRcQcTImGBoTJCkbEUIyRSssHR8CVTVGJzdJKT0uEXMzRDRGNygoM1osIWo7PD0xX/xAAXAQEBAQEAAAAAAAAAAAAAAAAAAQID/8QAGxEBAQEBAQADAAAAAAAAAAAAAAERMQISIUH/2gAMAwEAAhEDEQA/AC/fF/WeyhJtDqGgskJKjAJGZAqLXt/dw/xbXgSfqqndP4+T2X9Kr6BoK4qzqyPTH9IV2/lbfn9lJ/SLdv5W35/ZXmmTSCmrkelz0i3b+Vt/932VrV0lXYP8Un9lf8NebJrWRWdMelf6Tbs/Kh+wv+Gl/pLu38pH7C/4a80gZ05NXaY9JK6T7sH+J/8Abc/hph6Urs/KD+6d/grzhHGsPOm0x6NPSpdf5Qr907/BTVdK12fj1/uXf4a85lVNB76bTHo1HSvdh/v1aTm04PenM91a/wCly7Pxrn7hz+GvOpPfSJNNpj0Sel67Pxjv7hz7KYemG7R6z5/4VfXXnmaRRoPQo6Y7t4v/ALk0iumO7t3wg8mvtVXntJ40goj0Eema79ybSf8AjT9a61q6abDuatR/2N//AKUAhNLiqVcHxjplsalpT1NpGJQTJS3AkxJhzSpfabpEs9jKQtp5RUJSEhOecHVWoy9orzXJqf2h2mXbG7MlY7bKChS/nk4Ri5wgVPswX7J0w2Vf+HtA5huPJdWm7trrO96BJOsZT768+7I2cOuhCsgQR5VJ35s1arEQ+hZ6uclJMKTOQChw7xUtwx6MaXInjx1rKh9i3FKsNmUtWNRbSSrWaygo/T7/AGey/plfQVQUJyo3dPg+S2f9Of8A410ESK1ekNBpSaVIppNUwkUwmnGkNRWE04KyplLupoyaaqlNb7PZFOKCEJKlmICRJz7hTRoCZrYhkq0Exwq0sbMhkBdqmAoBSEdtUndKcgrumrDbb9SywU2OyFtuMPXLR21ZZ5kRPtqaBo1ZHFnChC1KOgSkkn2CktNicbMOIUg8FCI9tTHWvolSC4MWuEmY3+jnvqzbA3kyXMFpfWkqywuBKm1DgVLkg591NA6mnGiZt3sRZkJLtlX1ZierM9Wr/Qo6SN0xQ0Wk6HKrqYaDSKNdV3Xc6+vq2kKWo7kjzPAUTbg6JhGK2LM/i2zHDVWvHSlq4FbDKlnChKlK4JBUfKscbKSQoYSNUwZHOdK9KXZcbFlRhs7SURnlmo8yc1ePGoLarYRi2y6CW3Y9IaKjin66z8gBtaVIrbarP1bikHVKin2GKYUZ+NUSdwWktvJWncqjtZFptNn6t1slCwJ+2gHYD8ZnrO+jdsfbIbSBnGRA00FZ9C83BYBZ7O2ykkpQkJE6xumsrpsCyptJIg8KyrIzQ76ek/I2P1j/AOtygco0dOngfIWf1lP0HaBmGtXqw0nSmzTjTYoptIadFNigSlSuKz76VmH7zUHfcl3LtDqW0akgScgJ30U2LO2w4m77KEpOHFaHycynVXa3a+FUTY1IQsOkp7Kx60a+Z1qxbS21tpzrGYWqVFw5dtaldlJ4gBOnKgtqLPd5wqUpOBGSAVYUCNVQT2iTvNS7LdjdbhrCUDek5DlJoB2i0LdVKiVEnQT5CrHZEJsoi0vKKiJ6ppYMb+2dAe6gIl67P2cMkLfW232iVdZEg557jyoPXyhjrFfBi4tsesU9me7jVkY2lQ46kvIxISew3GKeAE61fmbvS+hOBnqEkGewMWesToe/WoBbd+1SxZlWV4FaD6J9ZHDXdpUTbrmdS2HcJLStFe6Ruq37UbGpYlxK8QHqmSZ5xSbL9U4w6y4ZKvQQojCTuidFc6ovfR5ZLMixoNnAlSe2r1ireDy4VaXF5ZUIbiftl1BeNmbMpQKiSCUk5SmOPDfRDui/2LQJZWFJPgpJ3gg5isiXKtO6mNuxM01RyNaLCqZ5mmQAnb6xFu3PgiApWNP+7+c1BxP1Gi/0q7OF5oWluMTYOIDenjzGvtoQmRlnVgRskKkzMzV62X20NnOaMSSfSGo49mqQpfHWpq6mrM8goWssu5YV6oMa4gOPGlHpLZy8U2izodQZSoEg6byNDWVD9F6SLtZSopVBWMSTIIC1QZrKsZqE6dR8ga/WE/QdoEmjz05CbA2eFoR9BygQqtXqxrNZFPptFMFZhpRTTQIBSRTppIqDpatakpwA9kqxR38Z10rssiVFvWYVkOM5E/zqKFT+y6hjKVZgpOW+YyioGPOBDfZTClHsq3hMQRERnUVik51I3g6VlKSAkJJGZyHGa1W6x9UcMhU7wZHEx7aDddyyhQUkZjRR3cid9EnZC/XFkNykAdpxw5x3DTOd/soZIdySDoDkPYc6s2zyCtxOUyZwj0eE5a1KCretlacbVMKB13A+NCi8l2IuhDMhRMEicKe4E7u/uoi3hY1qYIKiARon7daHFzXak25CFJESry4+VA+y23q1kOrIGkrl2B+aCcIy3wax+wmxOotNndUptRBOWWW5UDUjfumuna7ZgtnGlScJVAk5SdB5RW1i7etu9xBELbJMEgHLl78xQEax29LqApJyUkKHjTGl4dTvO7nuqj7DXoUNMpWeypa2wd4ORSD4z7auy1dnlnzrNHVIUI1BGY56zVJ2q2GQ+kuMYULAzGiTHHhprVts5kb6jrG0XW32iqJW43O+DprwBpAC7Q3GRIJBjLurddNiW84ltpJWtWiRqSM67b4UyltDKEy8lbmNc7gopQmOQmauvRdd6VslwAB5u0ApVAmABI5GVVq36BW2FZCLCykBSSE9pKhCgqTjBHcqaWpqzqlII351lJxmqH03j8HJ/To9y6ApGdHzpt/6b/zt/wDlQCrVWEJpp0p+GmKopopUpmlArAdKDCimKGVPUaaTUEjdLDAIXaet6skpAbjESBn6WQirEzs6jB8JsL/XNJzWhacLrY3yneOVdnR9dynmRhQlZQpagFRhxnCBiO4R76h7mu62ItT6W0FC0oUXQMkhBO6dRnlQRl4uJxaZznwp7VqGAoW0CTouc9/EHju4UjNmClweIGfA1LXds466taEEJwCSToOXGYoIIMGczHM/VV32MtzOMJKsDggYyOyocB82qjabGMRCSVq35abtaR27bQhGNTSgjjQHx5AUjmN3lBqtP2BthfWQMm1qOeee8+VU24r7tSwhllXojMkmEjXMqyEcBFaP/wCitfWKcXiUeyJzKkgyTlxO6oLvZgi22dTbgInQHUbwedcLez77VngFC3QcKTpibI9FXfwqLuha0srdlWKZAAJyyyy3xV6C8TCVAmYCoVkRpOVSio3ds6tFjebUB1qVB1IGcFIkDxFWmy2oOsoWnemT3cfGafagULCoJC8ldxjLwyqMuxzA66zEJBxp5K1H7U1kS7IpbfaUssuOZQlJUeeg8zWxLmlVDpNtuCzYJPxivaE5me6YqwChbPWOxOa1x4qOvnRW6NW0sNqRjGMuLynXCYnyoVXOv49r9Ij6Qq43e5gtDKuKlqV4rXI+utXgPl0rloGlri2SfC7OFD5x8jSUnGarnTYPwb/zN/XQCr0B00p/Bi+51v6UV5/mtVYbOdIka+VKONYDSFIaSnUxVFITFOWkgCd9PsLPWLSjiQPaQPrrt2ku02e0OMqJUUEAE5ZRMgcKhVm6L71wOLs5VhU7mys6JdG49ygINT227tps7i7RBQX20trEhSUqTuSdYIk6UKQSPDSpy8dqrTaW0MvKCkpzGXaMAgEmc4mhG9l4Y0qiY9Icavuy94NklKcirMz63dQ4sb2LKBPdXddN6Fl0SMwd9AQ9pW1MtrU22MwMJSnMGdDA+8UPb02gftSktkkbgNM9M6Lmz9+NPIAmTOYMZZbqrO22yqFqU+wcLp9UJxJX4bj31AMrybVZlFvrJnNQSrI9xjWlsd5KbBXE7pI+8Ve7D0a40YnnMLqh6KR2UzpO8mum0bAtN2dQKlKUFBRXvy1AGgTFUN6OGS+lb7isWFQQEjROUzB1mYq8uMg7hH38u6hrs1epsVqUmfkq19UZ9VQkJPjRPMeqcjWaNUCI186rt6qwvsOgZLltXP1Z4VamxVU24JbShYPYUvCrglX92ruzyPMVME6g5cqGPSlbcT2Cf6tAHdKs/soj3NawtCV5GRn4a+6g3tjausedXricMcgSB5VYIGyuQtJ4FJ86uCDPVqJgoxiIM+kozPjVNRqOYq2NvgoJOaitURxJyq0GvowXNhB/zF++lrT0Tx8AEHF8a5J3SDhMcBII8KyqzWvpkH4Ld/1t/TTXnyvQvS+mbre7lNnh66a8+2SzOOqCG0FSicgMyat6s40j7+VIqihs10TLXC7YvCPmJ9I8Qo6Dwrb0k7AssWYP2VODq8nBiJCkn1s/WBimgUGmqVTorAKosWwVlbdfU0skFaRhI1BBCjHfCaKu3eyKba0HEJBebGWXpoHq894oL7PW7qLS07uSsYv9JyNelrI7iSlSSCCAQeM6GsjzOpCUKUMEncTPZz4VyOamaNW2WwPWuKtDEBRBKkfnfOHPh3UG7ZZ1NrUlQgg6UWNtgdAUDundrXfeautKV5TkMt/A+6oRJjSpRl2Rp3HvoLVsvZXEuIVnB00HcfCiZdykJTiJGQ4+2hFdF4OIBgZAGRl9eXhVhubaRtS0qtDiUJSRhbG87ir6qCec2nbTaXW33AxhAKJyxAg9ok+zwqSsV9MuNqBcQqJBII++lRt/v2W1pKVBtaohJyKgTph36n3V3bD7Gt2azpKkJLxzUrPmMjwy8agoDbB+COgjJu0KUUn1kggAf9+WlEyzrISBGUU+8rlbKioJjEIWAImfWy1UI1roTZ8hn5UD0xFarwsCXWlNrEpUIPHmO8GK6Qjl4aVsBI5cqmgU7P7SMtIdaecwYVECRmZxA+fvqmbSsoSQWnA4gkmRu0yV30Rtt9l23rSq0POKSgNpBSkAFRBVAz41V7FYGy8E2Vt3EgYv62AToMZIyESMqaKZZm/WM4R79wHjFdzVsIgg5pB/aUIn78aKd2XUsyXerxSSlCEp6tudUgKGeQEnjVW23utDbbiglIPwgIkJgkdWFEGDxNN0EjoQXN2x815wfRP11lM6DT+Dlfp1+5FJWmasm3VzqtdjcYSQCtSMzoAFpJ8hUfspsgzYk9gYlnIqOvhwFWu0mEmuRtVW9WcYuofa2y9dYrS385pUcwJHmKl1mtZg5HQjOg8q4aQ1IX7ZOqtDzceg4oaRlJjyiuD2VFMNHrojvjr7EGyZWycBn5sSk+wx4UB5qybBbQKsdrQsHsK7Do3YTofAwaD0WgxlVU2s2EZtiVKTCHoMKGhOoChw5VbW1BQBGYIyO6sQI0ojyteFicYcU06kpcQYI+scRwNNYeIM0RunC0Ml9pCAOvSJcUPmn0Env1Psof3S4A8gKAKSoAg8CYoqZuV1TisKcAnco5K591Tl7bMWnDjHwQDTqxp7SNfGqne7QQ4otjDmYA3Vxu3s8tISpxRCaC1dHNpQm82Q42jPEjiAopMEeIjxo9OJ+yvMFx2vqbQ05MYHEqJ7pz8q9RpAKZG+DlyqDnKJy3VypTHZ4aVIYa5bUnMKju8DQMbTJraDGlKkjf8AZUfeG0FkY/rLQ0ndmsTPCBvrNFK2xcW7bUsJBKUgKVHKTzyqubHy5aXlgHOABw4eUVE3ptaReL9oaMoUSkA70hITPdvI51Yuj/q1hxSZJxDX0oA1McTOdUbLvti27c6FJOQVAiJGQBHceNRG21pKrMDuXa3DHAJSlHvBqx3LdqhaX3XEqCIUQpQgRM5E9w5VTtt382G4ghBdUOCnlFcHvw4fbQFHoO/6cr9YX9FuspOgw/g9z9YX9BqsrTNX62rhBJ3VwpIIkV2Xg6EoJUYGQnmQB76jm0YZitXqzjcDTkkCmJMikJyoAX0uWPBeCzEBxIVzOhPkKpNFHpus8qsro3pWjzSR7zQvVWQlIKQmsIoo1dEW1heT8FdVK0jEgk5qGQUOYyPjRHecjIekcgPrry7ct4rsz7byDCkKB5jePZXo+6bQXQHyCnGAUpPqg5599EDHbu5GzeqUEEl5mT/rAUAo+wVF9HGy7dqtKw5ohucj6xMDLuzqc6Qb0QL1aIBPUoGPDqZJMCOAOfOp/Z64mmbWy/ZcSELSUOIJJBnNOuhmio227E2FNpQzaLSpCliUpICQuMoSs7+6hdtDdnwe1PMjRDikjOZE5Z8iKvvTpa8VoYbHqNqUc9CoiPo0M3FkmSSSdSTJPOaBMGtenNjbb19is7nFpIPMZGvMlHHoPvLHZFsk5tOGP9KhPvCqIv5Fa1syIrqUmkRUEKhMnCqdc6iL72ZZcS6gJQOtTBUAJSrcZGetWO1twsEb8j9VNXZgTmRWary3eFjLTq21+klRSfDf40Reix5strE9pJzk7s4PKpHpS2NxpNpYT20g9YmM1JEGRxI91Cu67cWXAvCFAekhU4VDgoDvrYN15300lta1q+IQYWfxqho2387OJV3UGrzt6n3nHlektRVGscByAgeFLfV+O2pYU6RCRCEJGFCBwSB79a4kmgOvQX/YXf1lX0Gqyk6Cz8ie/WD9BukozV+vdEsrGHFlpxzqNsz2JIyI561NWn0TUQlGdW9WFAil1pHMiD4U9CZoB302Wf5MwoaJcI/aH8qDlHXpfYm7lH5riD5kfXQKqGNZrFU4jvpCKK1xXoPozvwWixIBjG12FidyfRPIiPOvPxFWno82h+CPrxqhtxtSVdygJQec5eNBp2htznwxx0nVxWFaTkoTlBGWXdwq+bHbU2drAHHADjHpKJUTPDdmfGhVZrwWiRkQr0kqSCmT3Hv3iKvGwFix9baHGmmWW21SQglSzGQSVEx4cRQaOly1oXeKyhQUAhAkZ5gT9dUsGa2OjM8zzplBlXjogvjqLclCiAh5JQZOWLVPnl41ScOVObcUghSTBSZB3gjMRwzoPWSq51KgCNTXBspfAtdkaf3qTChwUMlD2zXeBnyFRHHevoDPRQPHfTmlyKjNuLcbNYnXdSmI9orm2UvlNoaS4k5kZiZIipip1TMiDmKBfShskLI91rSfiXVHIaIXqRyOZFHtKqjb+udFqYcYcGSxrGYOoI7wanB5gHCnoNdV63auzPOMujtIURzG4juIz8a0Jit/gOHQSfkb36wfoN1lN6Cj8kfH+f8A+CKykZoj2v0DyqMTmQalLT6J5VFNp1NX11Zw9xGIRWI/lTk0iz7aQVHpaP4Nck+u39IUAlUbemi1pRY22/WccBA7kCSfMUElVAh5ilByHjSCkmqrIpKSl+8UD2HcJBy7spq1XXtYG0OYw464Uw2FEJZQSCMWBOpjSqqM9cqfggaDXXfUGT41k0kUoFA8c6wk7jnWJNNURQEjoe2rSw4uzuqhDpxIJOQXoRn87KjFZiZM66/yrzdsLYA9b7OgiQXATyT2vqr0q2gAz7qlDrSylSVJWkKSQQQoSCOBBrzts1tN8EtK4kMlZlI3DEdK9HJSTr7Kol99ElifWtaS4ypZnsEYAd8IIgTn7aInrmvZt9AWhUg1Kg+2g9a7vtFxuoVj66zOGMUQUneCJyyOXKibct7NvtpcQoFJE/bNSqqHSxsr8Ia+ENj41odoAZrRMnxFBdETXqptYVP2ZUEOlDY/4K/1zSfiHTuyCFnMp5HUeypKLh0E/wBmtH6YfQTS0zoHPye0/pU/QFZWtSiZbD2FcqjG6krb6CuVRKFZmteuk43lXCtVoColJzGefDfTkjOtuDL31B5/6Rdoxa7ScObbQKEa6+sfEjyqqVN7aXQbNbXmyIGMqSeKFZj6x4VCGikAHfTacRNNJoHEb6YKwJMUqRVGTTopJmnxzPOI0qDCawmmilSYM79Rv0oHBVNXx7qe2E5hUydCNx35cKc8wQATEaBQ05UE1sBb0sW5hxZhIJBMTqCPbJFej7ASU41CJzA93KgT0QNfLS4UYg22YJGSVKICTz1o2X0+rEy2gwpawTGuFIlXhoPGpeiUDndSl0VxOvgECYmue12nDEZjfRMdl4WBq0ILbzaXEHPCoAjLMVWf/Rgs7vWWNXVoPptEko5o+Zy0qwotacJJOQEk8taCm2G3pta1JQVIaBISASMQBiTz4UMFJd6JZ/rFhJ3An0t2XHwmu5xAtKC242FMqiQsTi8N1DXo/wCpWoQJWiSVHPDwiaI1lfWYSIV2hmDBisKk7pu1lhJSw2hsE5hIAkjLOKyovZFdqxWgWpBQOslrQygzvG+krpOJU/a/QVyqKaT7akreuG1GCYGg1PtqFYeWfVCfHEfLKr66TjsQnvramos2J0knryBwCRl47677OhQGapqAS9Odn+Os7gEYm1JJ4wpMeSqF+KjB06D4uy8cS/ZCfsFB8nyoFSYrCmkmsNFZFYKSlHOgwCl9tNrPv40DiqkB1pZpKodFXDo6uJdoeyXgbA7cgEK/NhWuW/dVUs1nKiOFFPosuJRcU4sqSkJhKdMU7+VQWm6dhkWR4uWZ5xKVEYmslIMaa5ipp6zu/CA8cKgGygJ0iSCTPhXb8FjQ1GW2y2vLqnkclonzBFZEZtBaHBicKXEwU5g4kgA5nTLKarV5baBFpWEOocRhQYy7RM4oI0OmVWoXm8xPwxtBRMda2SQAfnoVmkd8kVTNrNhG7U6hyxltGM/GZnq4Oikgacqon79vcmxPqb32VapGmkfWaBiNMqN+znR8bLE2txXz0QnqlAjNJSoHsma5r52Pu1qXHWVgqMJQzjIUfzUp08ctamgY3HfDlnMpiDqDqY7xpVt2W6RSy98YJbJk5yRPDd3Vd9ntiWkjEuyspkdkSpao/PxZTyqzWXZ6ypECzsiP8tP2VKN1wX+xbEFbCwoDI8UngRuNLXbZrMlHopSmfmgD3VlamodbEyhQOkVCMKyiIAyqdtPoq5GqLeN9QstMwp3ecoTy4mt+iJp+3NoWltSxjXomcz4V2MqJ0BEHfULcd1pb+MV23FHtKOZHcJ0HKpvFWVQO3OyIvBttKnS31alEHCDJIjOd3KhBe/RzbmXMCWuuT6q0Hsn25pPdRvtV4gqDKZKzmreEp4nhO4V3JRpnHKiPPauj+8QJ+Dk8lJJ99RVv2ftTGbtndQOOEkeJGQr062ANKeUkiKuDyg0ypZhCVKOsJBUctchuqSsezlrd/q7M8f8AYR9KK9JCzoDowoSFBM4gkA5mIkV2CmLoB3f0W3g7EobbB3rXBHgkE1Ms9DzqErW/aWwlKSr4tKlKyEn0gOFGdArTeyQWXAdMJmdIqGvOLGxtqUSSkIT85RjLdkN9SN27EqJleaQojLL0eegotuoSYGoOYyyyqubShzApCTAJBnQRp9+NQQdiu1pkiE9a/wCpH9Un+IwZqV2FctHwk4ssSSTMmBOXLlXVd7zQOBEFQbAGE5Hj45Gt11WW0NxhKQFGYVuGvtoLu6DGsHiKin7ZakaMpdA+avCrxCh9ddzpV1cT2iMjw8KgrTf7zGb9nOEf3jZxpHeRkQKI32W+kPuFh1C2nYktOASpJ4FJIUKqN5rfu5xSkIU7Y8WKEiS13dw4bqdtRtayoAJQVrIlDjZwqaO4gnXvFTOyV7Wp5kKLCiZwrUYQCN5hRzyoqy7O38xbWgtlYO5STkoHvBzqUWBVMsmwjItAtDQeYWJkApCVE5gkDdM9nTOrYUOnCCRHrHSpg4mLsIUVvvLdJMhI7Lae4JTr41NNgZRXOohOWZNdLVJEbqykFZXRlx32+UWd5YzKW1EeANDvZWx9UnrlpJWuTIzIBzojXsgKZdByBQoH2Gqeb0s6BhLyMtQFCp6ajQ7tM0kCVYDOi0qGuR7uFbl3sh1MJtDeeUIUMRnzFMdaQ4AW1IUDvmRXQLE0kRCMs5ga1lXTczLTSYTvzJJknvJOtSPwnIZ1DJaAEpwDlFdUk5QDWtRLsr0zrYXQO/lXFZkJ0IHeO/7zSspAOXsqjpSg5qOpjwA0rdWlRyOuVKp0DMkADeaDoSabac0KHFJHtFRzF8sLKkodQspHaCVBRHMDMVtTbAcoV7DHnWRqsrUoTA9Ubs6jL1sKVoUlaZByjTlXRYW3gClRbEE4YUVSJMcIMbq3rsRUmCs58BEUIpd3BFnkKSEQo4QSCTOpn7ac7fRSgqERr21pBHDfp31OWnZGzqVK+sWd8uKg+AIApruxzJwltIZw5SlIWojm4DFMVBI2vcXAszLlpUfSwghKf95GGakLJY7ba0qTaUJYaIIKEqlxQ5jJI86tFhsAZThSTGQzMkxxnfXWlA5+NQaLuupptCUtoRCQB6I0HfxqRQkyNwrWgxwrpSaJppJnSuW3F2PigCr884Uj2Ak8q7waYt0Df4b6Yajrvs7ycRecStROWFGEJ7sySfKpECuFxxxXoIjvXkB4amnuJwDE4VLgaJB8kjM0g7kHhWVzXfbUuiQlae5aCg+xQrK1GXPtMfkdp/QufRNecLJeSRniGQ048fGvUDiAQQQCCIIOYPOuNN0WcaMND/jT9lWxYBd334UABAVln3VZru2iS6cDowGNZEH7KKYsTf4tH7I+yl+BN/i0fsj7KfFdUyzYFgYVg8oPurs7IiVR/KrUizoGiEjkAKcWxwHspiK31iBpJ5A+/StdrvPq0KUlElIkA5E8NJirThHAVmAcBTNNUa7bytKz8aUT81sSAO9Sj38K7rRYW3QQ6jGnXCskj2fVVswjgKyKYarNisqGQEtNobSRolMe6ujGZOSj4fbU9WUwUuz2i0qdUlDRQgf3jmc7+ylO7vJFStlDm9zHBMgpjOp+sphqGxmdDHImtT17JTl2gY0CVFXsAqerKmGoIoKhHxg4kjOOGeQrpOUQDw0JqUprmh5VMHClB1M1qefMnAlSlAaeinxURFSgpaYI6wNPmS8WxwSgHLmonP2Cu5LQG6tlZQaVuRuPsmmm0D5qv2TXRSVYGNqncRzEVlbKyqj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14" descr="data:image/jpeg;base64,/9j/4AAQSkZJRgABAQAAAQABAAD/2wCEAAkGBxQTEhUUExQVFhUXFxwYGBgYFxwYFxgcGh4YGhgcGhwYHSggGBolHBcXITEiJSkrLi4uFx8zODMsNygtLisBCgoKDg0OFBAPFCwZFBksLCwsLCwrLCwsLCwsKyw3Nys3KywrLCwrKys3LCsrKysrKysrKysrKysrKysrKysrK//AABEIAPwAyAMBIgACEQEDEQH/xAAcAAABBAMBAAAAAAAAAAAAAAAHAQIFBgADBAj/xABPEAABAwEFBAYECAoJAwUBAAABAgMRAAQFEiExBkFRcQcTImGBoTJCkbEUIyRSssHR8CVTVGJzdJKT0uEXMzRDRGNygoM1osIWo7PD0xX/xAAXAQEBAQEAAAAAAAAAAAAAAAAAAQID/8QAGxEBAQEBAQADAAAAAAAAAAAAAAERMQISIUH/2gAMAwEAAhEDEQA/AC/fF/WeyhJtDqGgskJKjAJGZAqLXt/dw/xbXgSfqqndP4+T2X9Kr6BoK4qzqyPTH9IV2/lbfn9lJ/SLdv5W35/ZXmmTSCmrkelz0i3b+Vt/932VrV0lXYP8Un9lf8NebJrWRWdMelf6Tbs/Kh+wv+Gl/pLu38pH7C/4a80gZ05NXaY9JK6T7sH+J/8Abc/hph6Urs/KD+6d/grzhHGsPOm0x6NPSpdf5Qr907/BTVdK12fj1/uXf4a85lVNB76bTHo1HSvdh/v1aTm04PenM91a/wCly7Pxrn7hz+GvOpPfSJNNpj0Sel67Pxjv7hz7KYemG7R6z5/4VfXXnmaRRoPQo6Y7t4v/ALk0iumO7t3wg8mvtVXntJ40goj0Eema79ybSf8AjT9a61q6abDuatR/2N//AKUAhNLiqVcHxjplsalpT1NpGJQTJS3AkxJhzSpfabpEs9jKQtp5RUJSEhOecHVWoy9orzXJqf2h2mXbG7MlY7bKChS/nk4Ri5wgVPswX7J0w2Vf+HtA5huPJdWm7trrO96BJOsZT768+7I2cOuhCsgQR5VJ35s1arEQ+hZ6uclJMKTOQChw7xUtwx6MaXInjx1rKh9i3FKsNmUtWNRbSSrWaygo/T7/AGey/plfQVQUJyo3dPg+S2f9Of8A410ESK1ekNBpSaVIppNUwkUwmnGkNRWE04KyplLupoyaaqlNb7PZFOKCEJKlmICRJz7hTRoCZrYhkq0Exwq0sbMhkBdqmAoBSEdtUndKcgrumrDbb9SywU2OyFtuMPXLR21ZZ5kRPtqaBo1ZHFnChC1KOgSkkn2CktNicbMOIUg8FCI9tTHWvolSC4MWuEmY3+jnvqzbA3kyXMFpfWkqywuBKm1DgVLkg591NA6mnGiZt3sRZkJLtlX1ZierM9Wr/Qo6SN0xQ0Wk6HKrqYaDSKNdV3Xc6+vq2kKWo7kjzPAUTbg6JhGK2LM/i2zHDVWvHSlq4FbDKlnChKlK4JBUfKscbKSQoYSNUwZHOdK9KXZcbFlRhs7SURnlmo8yc1ePGoLarYRi2y6CW3Y9IaKjin66z8gBtaVIrbarP1bikHVKin2GKYUZ+NUSdwWktvJWncqjtZFptNn6t1slCwJ+2gHYD8ZnrO+jdsfbIbSBnGRA00FZ9C83BYBZ7O2ykkpQkJE6xumsrpsCyptJIg8KyrIzQ76ek/I2P1j/AOtygco0dOngfIWf1lP0HaBmGtXqw0nSmzTjTYoptIadFNigSlSuKz76VmH7zUHfcl3LtDqW0akgScgJ30U2LO2w4m77KEpOHFaHycynVXa3a+FUTY1IQsOkp7Kx60a+Z1qxbS21tpzrGYWqVFw5dtaldlJ4gBOnKgtqLPd5wqUpOBGSAVYUCNVQT2iTvNS7LdjdbhrCUDek5DlJoB2i0LdVKiVEnQT5CrHZEJsoi0vKKiJ6ppYMb+2dAe6gIl67P2cMkLfW232iVdZEg557jyoPXyhjrFfBi4tsesU9me7jVkY2lQ46kvIxISew3GKeAE61fmbvS+hOBnqEkGewMWesToe/WoBbd+1SxZlWV4FaD6J9ZHDXdpUTbrmdS2HcJLStFe6Ruq37UbGpYlxK8QHqmSZ5xSbL9U4w6y4ZKvQQojCTuidFc6ovfR5ZLMixoNnAlSe2r1ireDy4VaXF5ZUIbiftl1BeNmbMpQKiSCUk5SmOPDfRDui/2LQJZWFJPgpJ3gg5isiXKtO6mNuxM01RyNaLCqZ5mmQAnb6xFu3PgiApWNP+7+c1BxP1Gi/0q7OF5oWluMTYOIDenjzGvtoQmRlnVgRskKkzMzV62X20NnOaMSSfSGo49mqQpfHWpq6mrM8goWssu5YV6oMa4gOPGlHpLZy8U2izodQZSoEg6byNDWVD9F6SLtZSopVBWMSTIIC1QZrKsZqE6dR8ga/WE/QdoEmjz05CbA2eFoR9BygQqtXqxrNZFPptFMFZhpRTTQIBSRTppIqDpatakpwA9kqxR38Z10rssiVFvWYVkOM5E/zqKFT+y6hjKVZgpOW+YyioGPOBDfZTClHsq3hMQRERnUVik51I3g6VlKSAkJJGZyHGa1W6x9UcMhU7wZHEx7aDddyyhQUkZjRR3cid9EnZC/XFkNykAdpxw5x3DTOd/soZIdySDoDkPYc6s2zyCtxOUyZwj0eE5a1KCretlacbVMKB13A+NCi8l2IuhDMhRMEicKe4E7u/uoi3hY1qYIKiARon7daHFzXak25CFJESry4+VA+y23q1kOrIGkrl2B+aCcIy3wax+wmxOotNndUptRBOWWW5UDUjfumuna7ZgtnGlScJVAk5SdB5RW1i7etu9xBELbJMEgHLl78xQEax29LqApJyUkKHjTGl4dTvO7nuqj7DXoUNMpWeypa2wd4ORSD4z7auy1dnlnzrNHVIUI1BGY56zVJ2q2GQ+kuMYULAzGiTHHhprVts5kb6jrG0XW32iqJW43O+DprwBpAC7Q3GRIJBjLurddNiW84ltpJWtWiRqSM67b4UyltDKEy8lbmNc7gopQmOQmauvRdd6VslwAB5u0ApVAmABI5GVVq36BW2FZCLCykBSSE9pKhCgqTjBHcqaWpqzqlII351lJxmqH03j8HJ/To9y6ApGdHzpt/6b/zt/wDlQCrVWEJpp0p+GmKopopUpmlArAdKDCimKGVPUaaTUEjdLDAIXaet6skpAbjESBn6WQirEzs6jB8JsL/XNJzWhacLrY3yneOVdnR9dynmRhQlZQpagFRhxnCBiO4R76h7mu62ItT6W0FC0oUXQMkhBO6dRnlQRl4uJxaZznwp7VqGAoW0CTouc9/EHju4UjNmClweIGfA1LXds466taEEJwCSToOXGYoIIMGczHM/VV32MtzOMJKsDggYyOyocB82qjabGMRCSVq35abtaR27bQhGNTSgjjQHx5AUjmN3lBqtP2BthfWQMm1qOeee8+VU24r7tSwhllXojMkmEjXMqyEcBFaP/wCitfWKcXiUeyJzKkgyTlxO6oLvZgi22dTbgInQHUbwedcLez77VngFC3QcKTpibI9FXfwqLuha0srdlWKZAAJyyyy3xV6C8TCVAmYCoVkRpOVSio3ds6tFjebUB1qVB1IGcFIkDxFWmy2oOsoWnemT3cfGafagULCoJC8ldxjLwyqMuxzA66zEJBxp5K1H7U1kS7IpbfaUssuOZQlJUeeg8zWxLmlVDpNtuCzYJPxivaE5me6YqwChbPWOxOa1x4qOvnRW6NW0sNqRjGMuLynXCYnyoVXOv49r9Ij6Qq43e5gtDKuKlqV4rXI+utXgPl0rloGlri2SfC7OFD5x8jSUnGarnTYPwb/zN/XQCr0B00p/Bi+51v6UV5/mtVYbOdIka+VKONYDSFIaSnUxVFITFOWkgCd9PsLPWLSjiQPaQPrrt2ku02e0OMqJUUEAE5ZRMgcKhVm6L71wOLs5VhU7mys6JdG49ygINT227tps7i7RBQX20trEhSUqTuSdYIk6UKQSPDSpy8dqrTaW0MvKCkpzGXaMAgEmc4mhG9l4Y0qiY9Icavuy94NklKcirMz63dQ4sb2LKBPdXddN6Fl0SMwd9AQ9pW1MtrU22MwMJSnMGdDA+8UPb02gftSktkkbgNM9M6Lmz9+NPIAmTOYMZZbqrO22yqFqU+wcLp9UJxJX4bj31AMrybVZlFvrJnNQSrI9xjWlsd5KbBXE7pI+8Ve7D0a40YnnMLqh6KR2UzpO8mum0bAtN2dQKlKUFBRXvy1AGgTFUN6OGS+lb7isWFQQEjROUzB1mYq8uMg7hH38u6hrs1epsVqUmfkq19UZ9VQkJPjRPMeqcjWaNUCI186rt6qwvsOgZLltXP1Z4VamxVU24JbShYPYUvCrglX92ruzyPMVME6g5cqGPSlbcT2Cf6tAHdKs/soj3NawtCV5GRn4a+6g3tjausedXricMcgSB5VYIGyuQtJ4FJ86uCDPVqJgoxiIM+kozPjVNRqOYq2NvgoJOaitURxJyq0GvowXNhB/zF++lrT0Tx8AEHF8a5J3SDhMcBII8KyqzWvpkH4Ld/1t/TTXnyvQvS+mbre7lNnh66a8+2SzOOqCG0FSicgMyat6s40j7+VIqihs10TLXC7YvCPmJ9I8Qo6Dwrb0k7AssWYP2VODq8nBiJCkn1s/WBimgUGmqVTorAKosWwVlbdfU0skFaRhI1BBCjHfCaKu3eyKba0HEJBebGWXpoHq894oL7PW7qLS07uSsYv9JyNelrI7iSlSSCCAQeM6GsjzOpCUKUMEncTPZz4VyOamaNW2WwPWuKtDEBRBKkfnfOHPh3UG7ZZ1NrUlQgg6UWNtgdAUDundrXfeautKV5TkMt/A+6oRJjSpRl2Rp3HvoLVsvZXEuIVnB00HcfCiZdykJTiJGQ4+2hFdF4OIBgZAGRl9eXhVhubaRtS0qtDiUJSRhbG87ir6qCec2nbTaXW33AxhAKJyxAg9ok+zwqSsV9MuNqBcQqJBII++lRt/v2W1pKVBtaohJyKgTph36n3V3bD7Gt2azpKkJLxzUrPmMjwy8agoDbB+COgjJu0KUUn1kggAf9+WlEyzrISBGUU+8rlbKioJjEIWAImfWy1UI1roTZ8hn5UD0xFarwsCXWlNrEpUIPHmO8GK6Qjl4aVsBI5cqmgU7P7SMtIdaecwYVECRmZxA+fvqmbSsoSQWnA4gkmRu0yV30Rtt9l23rSq0POKSgNpBSkAFRBVAz41V7FYGy8E2Vt3EgYv62AToMZIyESMqaKZZm/WM4R79wHjFdzVsIgg5pB/aUIn78aKd2XUsyXerxSSlCEp6tudUgKGeQEnjVW23utDbbiglIPwgIkJgkdWFEGDxNN0EjoQXN2x815wfRP11lM6DT+Dlfp1+5FJWmasm3VzqtdjcYSQCtSMzoAFpJ8hUfspsgzYk9gYlnIqOvhwFWu0mEmuRtVW9WcYuofa2y9dYrS385pUcwJHmKl1mtZg5HQjOg8q4aQ1IX7ZOqtDzceg4oaRlJjyiuD2VFMNHrojvjr7EGyZWycBn5sSk+wx4UB5qybBbQKsdrQsHsK7Do3YTofAwaD0WgxlVU2s2EZtiVKTCHoMKGhOoChw5VbW1BQBGYIyO6sQI0ojyteFicYcU06kpcQYI+scRwNNYeIM0RunC0Ml9pCAOvSJcUPmn0Env1Psof3S4A8gKAKSoAg8CYoqZuV1TisKcAnco5K591Tl7bMWnDjHwQDTqxp7SNfGqne7QQ4otjDmYA3Vxu3s8tISpxRCaC1dHNpQm82Q42jPEjiAopMEeIjxo9OJ+yvMFx2vqbQ05MYHEqJ7pz8q9RpAKZG+DlyqDnKJy3VypTHZ4aVIYa5bUnMKju8DQMbTJraDGlKkjf8AZUfeG0FkY/rLQ0ndmsTPCBvrNFK2xcW7bUsJBKUgKVHKTzyqubHy5aXlgHOABw4eUVE3ptaReL9oaMoUSkA70hITPdvI51Yuj/q1hxSZJxDX0oA1McTOdUbLvti27c6FJOQVAiJGQBHceNRG21pKrMDuXa3DHAJSlHvBqx3LdqhaX3XEqCIUQpQgRM5E9w5VTtt382G4ghBdUOCnlFcHvw4fbQFHoO/6cr9YX9FuspOgw/g9z9YX9BqsrTNX62rhBJ3VwpIIkV2Xg6EoJUYGQnmQB76jm0YZitXqzjcDTkkCmJMikJyoAX0uWPBeCzEBxIVzOhPkKpNFHpus8qsro3pWjzSR7zQvVWQlIKQmsIoo1dEW1heT8FdVK0jEgk5qGQUOYyPjRHecjIekcgPrry7ct4rsz7byDCkKB5jePZXo+6bQXQHyCnGAUpPqg5599EDHbu5GzeqUEEl5mT/rAUAo+wVF9HGy7dqtKw5ohucj6xMDLuzqc6Qb0QL1aIBPUoGPDqZJMCOAOfOp/Z64mmbWy/ZcSELSUOIJJBnNOuhmio227E2FNpQzaLSpCliUpICQuMoSs7+6hdtDdnwe1PMjRDikjOZE5Z8iKvvTpa8VoYbHqNqUc9CoiPo0M3FkmSSSdSTJPOaBMGtenNjbb19is7nFpIPMZGvMlHHoPvLHZFsk5tOGP9KhPvCqIv5Fa1syIrqUmkRUEKhMnCqdc6iL72ZZcS6gJQOtTBUAJSrcZGetWO1twsEb8j9VNXZgTmRWary3eFjLTq21+klRSfDf40Reix5strE9pJzk7s4PKpHpS2NxpNpYT20g9YmM1JEGRxI91Cu67cWXAvCFAekhU4VDgoDvrYN15300lta1q+IQYWfxqho2387OJV3UGrzt6n3nHlektRVGscByAgeFLfV+O2pYU6RCRCEJGFCBwSB79a4kmgOvQX/YXf1lX0Gqyk6Cz8ie/WD9BukozV+vdEsrGHFlpxzqNsz2JIyI561NWn0TUQlGdW9WFAil1pHMiD4U9CZoB302Wf5MwoaJcI/aH8qDlHXpfYm7lH5riD5kfXQKqGNZrFU4jvpCKK1xXoPozvwWixIBjG12FidyfRPIiPOvPxFWno82h+CPrxqhtxtSVdygJQec5eNBp2htznwxx0nVxWFaTkoTlBGWXdwq+bHbU2drAHHADjHpKJUTPDdmfGhVZrwWiRkQr0kqSCmT3Hv3iKvGwFix9baHGmmWW21SQglSzGQSVEx4cRQaOly1oXeKyhQUAhAkZ5gT9dUsGa2OjM8zzplBlXjogvjqLclCiAh5JQZOWLVPnl41ScOVObcUghSTBSZB3gjMRwzoPWSq51KgCNTXBspfAtdkaf3qTChwUMlD2zXeBnyFRHHevoDPRQPHfTmlyKjNuLcbNYnXdSmI9orm2UvlNoaS4k5kZiZIipip1TMiDmKBfShskLI91rSfiXVHIaIXqRyOZFHtKqjb+udFqYcYcGSxrGYOoI7wanB5gHCnoNdV63auzPOMujtIURzG4juIz8a0Jit/gOHQSfkb36wfoN1lN6Cj8kfH+f8A+CKykZoj2v0DyqMTmQalLT6J5VFNp1NX11Zw9xGIRWI/lTk0iz7aQVHpaP4Nck+u39IUAlUbemi1pRY22/WccBA7kCSfMUElVAh5ilByHjSCkmqrIpKSl+8UD2HcJBy7spq1XXtYG0OYw464Uw2FEJZQSCMWBOpjSqqM9cqfggaDXXfUGT41k0kUoFA8c6wk7jnWJNNURQEjoe2rSw4uzuqhDpxIJOQXoRn87KjFZiZM66/yrzdsLYA9b7OgiQXATyT2vqr0q2gAz7qlDrSylSVJWkKSQQQoSCOBBrzts1tN8EtK4kMlZlI3DEdK9HJSTr7Kol99ElifWtaS4ypZnsEYAd8IIgTn7aInrmvZt9AWhUg1Kg+2g9a7vtFxuoVj66zOGMUQUneCJyyOXKibct7NvtpcQoFJE/bNSqqHSxsr8Ia+ENj41odoAZrRMnxFBdETXqptYVP2ZUEOlDY/4K/1zSfiHTuyCFnMp5HUeypKLh0E/wBmtH6YfQTS0zoHPye0/pU/QFZWtSiZbD2FcqjG6krb6CuVRKFZmteuk43lXCtVoColJzGefDfTkjOtuDL31B5/6Rdoxa7ScObbQKEa6+sfEjyqqVN7aXQbNbXmyIGMqSeKFZj6x4VCGikAHfTacRNNJoHEb6YKwJMUqRVGTTopJmnxzPOI0qDCawmmilSYM79Rv0oHBVNXx7qe2E5hUydCNx35cKc8wQATEaBQ05UE1sBb0sW5hxZhIJBMTqCPbJFej7ASU41CJzA93KgT0QNfLS4UYg22YJGSVKICTz1o2X0+rEy2gwpawTGuFIlXhoPGpeiUDndSl0VxOvgECYmue12nDEZjfRMdl4WBq0ILbzaXEHPCoAjLMVWf/Rgs7vWWNXVoPptEko5o+Zy0qwotacJJOQEk8taCm2G3pta1JQVIaBISASMQBiTz4UMFJd6JZ/rFhJ3An0t2XHwmu5xAtKC242FMqiQsTi8N1DXo/wCpWoQJWiSVHPDwiaI1lfWYSIV2hmDBisKk7pu1lhJSw2hsE5hIAkjLOKyovZFdqxWgWpBQOslrQygzvG+krpOJU/a/QVyqKaT7akreuG1GCYGg1PtqFYeWfVCfHEfLKr66TjsQnvramos2J0knryBwCRl47677OhQGapqAS9Odn+Os7gEYm1JJ4wpMeSqF+KjB06D4uy8cS/ZCfsFB8nyoFSYrCmkmsNFZFYKSlHOgwCl9tNrPv40DiqkB1pZpKodFXDo6uJdoeyXgbA7cgEK/NhWuW/dVUs1nKiOFFPosuJRcU4sqSkJhKdMU7+VQWm6dhkWR4uWZ5xKVEYmslIMaa5ipp6zu/CA8cKgGygJ0iSCTPhXb8FjQ1GW2y2vLqnkclonzBFZEZtBaHBicKXEwU5g4kgA5nTLKarV5baBFpWEOocRhQYy7RM4oI0OmVWoXm8xPwxtBRMda2SQAfnoVmkd8kVTNrNhG7U6hyxltGM/GZnq4Oikgacqon79vcmxPqb32VapGmkfWaBiNMqN+znR8bLE2txXz0QnqlAjNJSoHsma5r52Pu1qXHWVgqMJQzjIUfzUp08ctamgY3HfDlnMpiDqDqY7xpVt2W6RSy98YJbJk5yRPDd3Vd9ntiWkjEuyspkdkSpao/PxZTyqzWXZ6ypECzsiP8tP2VKN1wX+xbEFbCwoDI8UngRuNLXbZrMlHopSmfmgD3VlamodbEyhQOkVCMKyiIAyqdtPoq5GqLeN9QstMwp3ecoTy4mt+iJp+3NoWltSxjXomcz4V2MqJ0BEHfULcd1pb+MV23FHtKOZHcJ0HKpvFWVQO3OyIvBttKnS31alEHCDJIjOd3KhBe/RzbmXMCWuuT6q0Hsn25pPdRvtV4gqDKZKzmreEp4nhO4V3JRpnHKiPPauj+8QJ+Dk8lJJ99RVv2ftTGbtndQOOEkeJGQr062ANKeUkiKuDyg0ypZhCVKOsJBUctchuqSsezlrd/q7M8f8AYR9KK9JCzoDowoSFBM4gkA5mIkV2CmLoB3f0W3g7EobbB3rXBHgkE1Ms9DzqErW/aWwlKSr4tKlKyEn0gOFGdArTeyQWXAdMJmdIqGvOLGxtqUSSkIT85RjLdkN9SN27EqJleaQojLL0eegotuoSYGoOYyyyqubShzApCTAJBnQRp9+NQQdiu1pkiE9a/wCpH9Un+IwZqV2FctHwk4ssSSTMmBOXLlXVd7zQOBEFQbAGE5Hj45Gt11WW0NxhKQFGYVuGvtoLu6DGsHiKin7ZakaMpdA+avCrxCh9ddzpV1cT2iMjw8KgrTf7zGb9nOEf3jZxpHeRkQKI32W+kPuFh1C2nYktOASpJ4FJIUKqN5rfu5xSkIU7Y8WKEiS13dw4bqdtRtayoAJQVrIlDjZwqaO4gnXvFTOyV7Wp5kKLCiZwrUYQCN5hRzyoqy7O38xbWgtlYO5STkoHvBzqUWBVMsmwjItAtDQeYWJkApCVE5gkDdM9nTOrYUOnCCRHrHSpg4mLsIUVvvLdJMhI7Lae4JTr41NNgZRXOohOWZNdLVJEbqykFZXRlx32+UWd5YzKW1EeANDvZWx9UnrlpJWuTIzIBzojXsgKZdByBQoH2Gqeb0s6BhLyMtQFCp6ajQ7tM0kCVYDOi0qGuR7uFbl3sh1MJtDeeUIUMRnzFMdaQ4AW1IUDvmRXQLE0kRCMs5ga1lXTczLTSYTvzJJknvJOtSPwnIZ1DJaAEpwDlFdUk5QDWtRLsr0zrYXQO/lXFZkJ0IHeO/7zSspAOXsqjpSg5qOpjwA0rdWlRyOuVKp0DMkADeaDoSabac0KHFJHtFRzF8sLKkodQspHaCVBRHMDMVtTbAcoV7DHnWRqsrUoTA9Ubs6jL1sKVoUlaZByjTlXRYW3gClRbEE4YUVSJMcIMbq3rsRUmCs58BEUIpd3BFnkKSEQo4QSCTOpn7ac7fRSgqERr21pBHDfp31OWnZGzqVK+sWd8uKg+AIApruxzJwltIZw5SlIWojm4DFMVBI2vcXAszLlpUfSwghKf95GGakLJY7ba0qTaUJYaIIKEqlxQ5jJI86tFhsAZThSTGQzMkxxnfXWlA5+NQaLuupptCUtoRCQB6I0HfxqRQkyNwrWgxwrpSaJppJnSuW3F2PigCr884Uj2Ak8q7waYt0Df4b6Yajrvs7ycRecStROWFGEJ7sySfKpECuFxxxXoIjvXkB4amnuJwDE4VLgaJB8kjM0g7kHhWVzXfbUuiQlae5aCg+xQrK1GXPtMfkdp/QufRNecLJeSRniGQ048fGvUDiAQQQCCIIOYPOuNN0WcaMND/jT9lWxYBd334UABAVln3VZru2iS6cDowGNZEH7KKYsTf4tH7I+yl+BN/i0fsj7KfFdUyzYFgYVg8oPurs7IiVR/KrUizoGiEjkAKcWxwHspiK31iBpJ5A+/StdrvPq0KUlElIkA5E8NJirThHAVmAcBTNNUa7bytKz8aUT81sSAO9Sj38K7rRYW3QQ6jGnXCskj2fVVswjgKyKYarNisqGQEtNobSRolMe6ujGZOSj4fbU9WUwUuz2i0qdUlDRQgf3jmc7+ylO7vJFStlDm9zHBMgpjOp+sphqGxmdDHImtT17JTl2gY0CVFXsAqerKmGoIoKhHxg4kjOOGeQrpOUQDw0JqUprmh5VMHClB1M1qefMnAlSlAaeinxURFSgpaYI6wNPmS8WxwSgHLmonP2Cu5LQG6tlZQaVuRuPsmmm0D5qv2TXRSVYGNqncRzEVlbKyqj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6" descr="data:image/jpeg;base64,/9j/4AAQSkZJRgABAQAAAQABAAD/2wCEAAkGBxQTEhUUExQVFhUXFxwYGBgYFxwYFxgcGh4YGhgcGhwYHSggGBolHBcXITEiJSkrLi4uFx8zODMsNygtLisBCgoKDg0OFBAPFCwZFBksLCwsLCwrLCwsLCwsKyw3Nys3KywrLCwrKys3LCsrKysrKysrKysrKysrKysrKysrK//AABEIAPwAyAMBIgACEQEDEQH/xAAcAAABBAMBAAAAAAAAAAAAAAAHAQIFBgADBAj/xABPEAABAwEFBAYECAoJAwUBAAABAgMRAAQFEiExBkFRcQcTImGBoTJCkbEUIyRSssHR8CVTVGJzdJKT0uEXMzRDRGNygoM1osIWo7PD0xX/xAAXAQEBAQEAAAAAAAAAAAAAAAAAAQID/8QAGxEBAQEBAQADAAAAAAAAAAAAAAERMQISIUH/2gAMAwEAAhEDEQA/AC/fF/WeyhJtDqGgskJKjAJGZAqLXt/dw/xbXgSfqqndP4+T2X9Kr6BoK4qzqyPTH9IV2/lbfn9lJ/SLdv5W35/ZXmmTSCmrkelz0i3b+Vt/932VrV0lXYP8Un9lf8NebJrWRWdMelf6Tbs/Kh+wv+Gl/pLu38pH7C/4a80gZ05NXaY9JK6T7sH+J/8Abc/hph6Urs/KD+6d/grzhHGsPOm0x6NPSpdf5Qr907/BTVdK12fj1/uXf4a85lVNB76bTHo1HSvdh/v1aTm04PenM91a/wCly7Pxrn7hz+GvOpPfSJNNpj0Sel67Pxjv7hz7KYemG7R6z5/4VfXXnmaRRoPQo6Y7t4v/ALk0iumO7t3wg8mvtVXntJ40goj0Eema79ybSf8AjT9a61q6abDuatR/2N//AKUAhNLiqVcHxjplsalpT1NpGJQTJS3AkxJhzSpfabpEs9jKQtp5RUJSEhOecHVWoy9orzXJqf2h2mXbG7MlY7bKChS/nk4Ri5wgVPswX7J0w2Vf+HtA5huPJdWm7trrO96BJOsZT768+7I2cOuhCsgQR5VJ35s1arEQ+hZ6uclJMKTOQChw7xUtwx6MaXInjx1rKh9i3FKsNmUtWNRbSSrWaygo/T7/AGey/plfQVQUJyo3dPg+S2f9Of8A410ESK1ekNBpSaVIppNUwkUwmnGkNRWE04KyplLupoyaaqlNb7PZFOKCEJKlmICRJz7hTRoCZrYhkq0Exwq0sbMhkBdqmAoBSEdtUndKcgrumrDbb9SywU2OyFtuMPXLR21ZZ5kRPtqaBo1ZHFnChC1KOgSkkn2CktNicbMOIUg8FCI9tTHWvolSC4MWuEmY3+jnvqzbA3kyXMFpfWkqywuBKm1DgVLkg591NA6mnGiZt3sRZkJLtlX1ZierM9Wr/Qo6SN0xQ0Wk6HKrqYaDSKNdV3Xc6+vq2kKWo7kjzPAUTbg6JhGK2LM/i2zHDVWvHSlq4FbDKlnChKlK4JBUfKscbKSQoYSNUwZHOdK9KXZcbFlRhs7SURnlmo8yc1ePGoLarYRi2y6CW3Y9IaKjin66z8gBtaVIrbarP1bikHVKin2GKYUZ+NUSdwWktvJWncqjtZFptNn6t1slCwJ+2gHYD8ZnrO+jdsfbIbSBnGRA00FZ9C83BYBZ7O2ykkpQkJE6xumsrpsCyptJIg8KyrIzQ76ek/I2P1j/AOtygco0dOngfIWf1lP0HaBmGtXqw0nSmzTjTYoptIadFNigSlSuKz76VmH7zUHfcl3LtDqW0akgScgJ30U2LO2w4m77KEpOHFaHycynVXa3a+FUTY1IQsOkp7Kx60a+Z1qxbS21tpzrGYWqVFw5dtaldlJ4gBOnKgtqLPd5wqUpOBGSAVYUCNVQT2iTvNS7LdjdbhrCUDek5DlJoB2i0LdVKiVEnQT5CrHZEJsoi0vKKiJ6ppYMb+2dAe6gIl67P2cMkLfW232iVdZEg557jyoPXyhjrFfBi4tsesU9me7jVkY2lQ46kvIxISew3GKeAE61fmbvS+hOBnqEkGewMWesToe/WoBbd+1SxZlWV4FaD6J9ZHDXdpUTbrmdS2HcJLStFe6Ruq37UbGpYlxK8QHqmSZ5xSbL9U4w6y4ZKvQQojCTuidFc6ovfR5ZLMixoNnAlSe2r1ireDy4VaXF5ZUIbiftl1BeNmbMpQKiSCUk5SmOPDfRDui/2LQJZWFJPgpJ3gg5isiXKtO6mNuxM01RyNaLCqZ5mmQAnb6xFu3PgiApWNP+7+c1BxP1Gi/0q7OF5oWluMTYOIDenjzGvtoQmRlnVgRskKkzMzV62X20NnOaMSSfSGo49mqQpfHWpq6mrM8goWssu5YV6oMa4gOPGlHpLZy8U2izodQZSoEg6byNDWVD9F6SLtZSopVBWMSTIIC1QZrKsZqE6dR8ga/WE/QdoEmjz05CbA2eFoR9BygQqtXqxrNZFPptFMFZhpRTTQIBSRTppIqDpatakpwA9kqxR38Z10rssiVFvWYVkOM5E/zqKFT+y6hjKVZgpOW+YyioGPOBDfZTClHsq3hMQRERnUVik51I3g6VlKSAkJJGZyHGa1W6x9UcMhU7wZHEx7aDddyyhQUkZjRR3cid9EnZC/XFkNykAdpxw5x3DTOd/soZIdySDoDkPYc6s2zyCtxOUyZwj0eE5a1KCretlacbVMKB13A+NCi8l2IuhDMhRMEicKe4E7u/uoi3hY1qYIKiARon7daHFzXak25CFJESry4+VA+y23q1kOrIGkrl2B+aCcIy3wax+wmxOotNndUptRBOWWW5UDUjfumuna7ZgtnGlScJVAk5SdB5RW1i7etu9xBELbJMEgHLl78xQEax29LqApJyUkKHjTGl4dTvO7nuqj7DXoUNMpWeypa2wd4ORSD4z7auy1dnlnzrNHVIUI1BGY56zVJ2q2GQ+kuMYULAzGiTHHhprVts5kb6jrG0XW32iqJW43O+DprwBpAC7Q3GRIJBjLurddNiW84ltpJWtWiRqSM67b4UyltDKEy8lbmNc7gopQmOQmauvRdd6VslwAB5u0ApVAmABI5GVVq36BW2FZCLCykBSSE9pKhCgqTjBHcqaWpqzqlII351lJxmqH03j8HJ/To9y6ApGdHzpt/6b/zt/wDlQCrVWEJpp0p+GmKopopUpmlArAdKDCimKGVPUaaTUEjdLDAIXaet6skpAbjESBn6WQirEzs6jB8JsL/XNJzWhacLrY3yneOVdnR9dynmRhQlZQpagFRhxnCBiO4R76h7mu62ItT6W0FC0oUXQMkhBO6dRnlQRl4uJxaZznwp7VqGAoW0CTouc9/EHju4UjNmClweIGfA1LXds466taEEJwCSToOXGYoIIMGczHM/VV32MtzOMJKsDggYyOyocB82qjabGMRCSVq35abtaR27bQhGNTSgjjQHx5AUjmN3lBqtP2BthfWQMm1qOeee8+VU24r7tSwhllXojMkmEjXMqyEcBFaP/wCitfWKcXiUeyJzKkgyTlxO6oLvZgi22dTbgInQHUbwedcLez77VngFC3QcKTpibI9FXfwqLuha0srdlWKZAAJyyyy3xV6C8TCVAmYCoVkRpOVSio3ds6tFjebUB1qVB1IGcFIkDxFWmy2oOsoWnemT3cfGafagULCoJC8ldxjLwyqMuxzA66zEJBxp5K1H7U1kS7IpbfaUssuOZQlJUeeg8zWxLmlVDpNtuCzYJPxivaE5me6YqwChbPWOxOa1x4qOvnRW6NW0sNqRjGMuLynXCYnyoVXOv49r9Ij6Qq43e5gtDKuKlqV4rXI+utXgPl0rloGlri2SfC7OFD5x8jSUnGarnTYPwb/zN/XQCr0B00p/Bi+51v6UV5/mtVYbOdIka+VKONYDSFIaSnUxVFITFOWkgCd9PsLPWLSjiQPaQPrrt2ku02e0OMqJUUEAE5ZRMgcKhVm6L71wOLs5VhU7mys6JdG49ygINT227tps7i7RBQX20trEhSUqTuSdYIk6UKQSPDSpy8dqrTaW0MvKCkpzGXaMAgEmc4mhG9l4Y0qiY9Icavuy94NklKcirMz63dQ4sb2LKBPdXddN6Fl0SMwd9AQ9pW1MtrU22MwMJSnMGdDA+8UPb02gftSktkkbgNM9M6Lmz9+NPIAmTOYMZZbqrO22yqFqU+wcLp9UJxJX4bj31AMrybVZlFvrJnNQSrI9xjWlsd5KbBXE7pI+8Ve7D0a40YnnMLqh6KR2UzpO8mum0bAtN2dQKlKUFBRXvy1AGgTFUN6OGS+lb7isWFQQEjROUzB1mYq8uMg7hH38u6hrs1epsVqUmfkq19UZ9VQkJPjRPMeqcjWaNUCI186rt6qwvsOgZLltXP1Z4VamxVU24JbShYPYUvCrglX92ruzyPMVME6g5cqGPSlbcT2Cf6tAHdKs/soj3NawtCV5GRn4a+6g3tjausedXricMcgSB5VYIGyuQtJ4FJ86uCDPVqJgoxiIM+kozPjVNRqOYq2NvgoJOaitURxJyq0GvowXNhB/zF++lrT0Tx8AEHF8a5J3SDhMcBII8KyqzWvpkH4Ld/1t/TTXnyvQvS+mbre7lNnh66a8+2SzOOqCG0FSicgMyat6s40j7+VIqihs10TLXC7YvCPmJ9I8Qo6Dwrb0k7AssWYP2VODq8nBiJCkn1s/WBimgUGmqVTorAKosWwVlbdfU0skFaRhI1BBCjHfCaKu3eyKba0HEJBebGWXpoHq894oL7PW7qLS07uSsYv9JyNelrI7iSlSSCCAQeM6GsjzOpCUKUMEncTPZz4VyOamaNW2WwPWuKtDEBRBKkfnfOHPh3UG7ZZ1NrUlQgg6UWNtgdAUDundrXfeautKV5TkMt/A+6oRJjSpRl2Rp3HvoLVsvZXEuIVnB00HcfCiZdykJTiJGQ4+2hFdF4OIBgZAGRl9eXhVhubaRtS0qtDiUJSRhbG87ir6qCec2nbTaXW33AxhAKJyxAg9ok+zwqSsV9MuNqBcQqJBII++lRt/v2W1pKVBtaohJyKgTph36n3V3bD7Gt2azpKkJLxzUrPmMjwy8agoDbB+COgjJu0KUUn1kggAf9+WlEyzrISBGUU+8rlbKioJjEIWAImfWy1UI1roTZ8hn5UD0xFarwsCXWlNrEpUIPHmO8GK6Qjl4aVsBI5cqmgU7P7SMtIdaecwYVECRmZxA+fvqmbSsoSQWnA4gkmRu0yV30Rtt9l23rSq0POKSgNpBSkAFRBVAz41V7FYGy8E2Vt3EgYv62AToMZIyESMqaKZZm/WM4R79wHjFdzVsIgg5pB/aUIn78aKd2XUsyXerxSSlCEp6tudUgKGeQEnjVW23utDbbiglIPwgIkJgkdWFEGDxNN0EjoQXN2x815wfRP11lM6DT+Dlfp1+5FJWmasm3VzqtdjcYSQCtSMzoAFpJ8hUfspsgzYk9gYlnIqOvhwFWu0mEmuRtVW9WcYuofa2y9dYrS385pUcwJHmKl1mtZg5HQjOg8q4aQ1IX7ZOqtDzceg4oaRlJjyiuD2VFMNHrojvjr7EGyZWycBn5sSk+wx4UB5qybBbQKsdrQsHsK7Do3YTofAwaD0WgxlVU2s2EZtiVKTCHoMKGhOoChw5VbW1BQBGYIyO6sQI0ojyteFicYcU06kpcQYI+scRwNNYeIM0RunC0Ml9pCAOvSJcUPmn0Env1Psof3S4A8gKAKSoAg8CYoqZuV1TisKcAnco5K591Tl7bMWnDjHwQDTqxp7SNfGqne7QQ4otjDmYA3Vxu3s8tISpxRCaC1dHNpQm82Q42jPEjiAopMEeIjxo9OJ+yvMFx2vqbQ05MYHEqJ7pz8q9RpAKZG+DlyqDnKJy3VypTHZ4aVIYa5bUnMKju8DQMbTJraDGlKkjf8AZUfeG0FkY/rLQ0ndmsTPCBvrNFK2xcW7bUsJBKUgKVHKTzyqubHy5aXlgHOABw4eUVE3ptaReL9oaMoUSkA70hITPdvI51Yuj/q1hxSZJxDX0oA1McTOdUbLvti27c6FJOQVAiJGQBHceNRG21pKrMDuXa3DHAJSlHvBqx3LdqhaX3XEqCIUQpQgRM5E9w5VTtt382G4ghBdUOCnlFcHvw4fbQFHoO/6cr9YX9FuspOgw/g9z9YX9BqsrTNX62rhBJ3VwpIIkV2Xg6EoJUYGQnmQB76jm0YZitXqzjcDTkkCmJMikJyoAX0uWPBeCzEBxIVzOhPkKpNFHpus8qsro3pWjzSR7zQvVWQlIKQmsIoo1dEW1heT8FdVK0jEgk5qGQUOYyPjRHecjIekcgPrry7ct4rsz7byDCkKB5jePZXo+6bQXQHyCnGAUpPqg5599EDHbu5GzeqUEEl5mT/rAUAo+wVF9HGy7dqtKw5ohucj6xMDLuzqc6Qb0QL1aIBPUoGPDqZJMCOAOfOp/Z64mmbWy/ZcSELSUOIJJBnNOuhmio227E2FNpQzaLSpCliUpICQuMoSs7+6hdtDdnwe1PMjRDikjOZE5Z8iKvvTpa8VoYbHqNqUc9CoiPo0M3FkmSSSdSTJPOaBMGtenNjbb19is7nFpIPMZGvMlHHoPvLHZFsk5tOGP9KhPvCqIv5Fa1syIrqUmkRUEKhMnCqdc6iL72ZZcS6gJQOtTBUAJSrcZGetWO1twsEb8j9VNXZgTmRWary3eFjLTq21+klRSfDf40Reix5strE9pJzk7s4PKpHpS2NxpNpYT20g9YmM1JEGRxI91Cu67cWXAvCFAekhU4VDgoDvrYN15300lta1q+IQYWfxqho2387OJV3UGrzt6n3nHlektRVGscByAgeFLfV+O2pYU6RCRCEJGFCBwSB79a4kmgOvQX/YXf1lX0Gqyk6Cz8ie/WD9BukozV+vdEsrGHFlpxzqNsz2JIyI561NWn0TUQlGdW9WFAil1pHMiD4U9CZoB302Wf5MwoaJcI/aH8qDlHXpfYm7lH5riD5kfXQKqGNZrFU4jvpCKK1xXoPozvwWixIBjG12FidyfRPIiPOvPxFWno82h+CPrxqhtxtSVdygJQec5eNBp2htznwxx0nVxWFaTkoTlBGWXdwq+bHbU2drAHHADjHpKJUTPDdmfGhVZrwWiRkQr0kqSCmT3Hv3iKvGwFix9baHGmmWW21SQglSzGQSVEx4cRQaOly1oXeKyhQUAhAkZ5gT9dUsGa2OjM8zzplBlXjogvjqLclCiAh5JQZOWLVPnl41ScOVObcUghSTBSZB3gjMRwzoPWSq51KgCNTXBspfAtdkaf3qTChwUMlD2zXeBnyFRHHevoDPRQPHfTmlyKjNuLcbNYnXdSmI9orm2UvlNoaS4k5kZiZIipip1TMiDmKBfShskLI91rSfiXVHIaIXqRyOZFHtKqjb+udFqYcYcGSxrGYOoI7wanB5gHCnoNdV63auzPOMujtIURzG4juIz8a0Jit/gOHQSfkb36wfoN1lN6Cj8kfH+f8A+CKykZoj2v0DyqMTmQalLT6J5VFNp1NX11Zw9xGIRWI/lTk0iz7aQVHpaP4Nck+u39IUAlUbemi1pRY22/WccBA7kCSfMUElVAh5ilByHjSCkmqrIpKSl+8UD2HcJBy7spq1XXtYG0OYw464Uw2FEJZQSCMWBOpjSqqM9cqfggaDXXfUGT41k0kUoFA8c6wk7jnWJNNURQEjoe2rSw4uzuqhDpxIJOQXoRn87KjFZiZM66/yrzdsLYA9b7OgiQXATyT2vqr0q2gAz7qlDrSylSVJWkKSQQQoSCOBBrzts1tN8EtK4kMlZlI3DEdK9HJSTr7Kol99ElifWtaS4ypZnsEYAd8IIgTn7aInrmvZt9AWhUg1Kg+2g9a7vtFxuoVj66zOGMUQUneCJyyOXKibct7NvtpcQoFJE/bNSqqHSxsr8Ia+ENj41odoAZrRMnxFBdETXqptYVP2ZUEOlDY/4K/1zSfiHTuyCFnMp5HUeypKLh0E/wBmtH6YfQTS0zoHPye0/pU/QFZWtSiZbD2FcqjG6krb6CuVRKFZmteuk43lXCtVoColJzGefDfTkjOtuDL31B5/6Rdoxa7ScObbQKEa6+sfEjyqqVN7aXQbNbXmyIGMqSeKFZj6x4VCGikAHfTacRNNJoHEb6YKwJMUqRVGTTopJmnxzPOI0qDCawmmilSYM79Rv0oHBVNXx7qe2E5hUydCNx35cKc8wQATEaBQ05UE1sBb0sW5hxZhIJBMTqCPbJFej7ASU41CJzA93KgT0QNfLS4UYg22YJGSVKICTz1o2X0+rEy2gwpawTGuFIlXhoPGpeiUDndSl0VxOvgECYmue12nDEZjfRMdl4WBq0ILbzaXEHPCoAjLMVWf/Rgs7vWWNXVoPptEko5o+Zy0qwotacJJOQEk8taCm2G3pta1JQVIaBISASMQBiTz4UMFJd6JZ/rFhJ3An0t2XHwmu5xAtKC242FMqiQsTi8N1DXo/wCpWoQJWiSVHPDwiaI1lfWYSIV2hmDBisKk7pu1lhJSw2hsE5hIAkjLOKyovZFdqxWgWpBQOslrQygzvG+krpOJU/a/QVyqKaT7akreuG1GCYGg1PtqFYeWfVCfHEfLKr66TjsQnvramos2J0knryBwCRl47677OhQGapqAS9Odn+Os7gEYm1JJ4wpMeSqF+KjB06D4uy8cS/ZCfsFB8nyoFSYrCmkmsNFZFYKSlHOgwCl9tNrPv40DiqkB1pZpKodFXDo6uJdoeyXgbA7cgEK/NhWuW/dVUs1nKiOFFPosuJRcU4sqSkJhKdMU7+VQWm6dhkWR4uWZ5xKVEYmslIMaa5ipp6zu/CA8cKgGygJ0iSCTPhXb8FjQ1GW2y2vLqnkclonzBFZEZtBaHBicKXEwU5g4kgA5nTLKarV5baBFpWEOocRhQYy7RM4oI0OmVWoXm8xPwxtBRMda2SQAfnoVmkd8kVTNrNhG7U6hyxltGM/GZnq4Oikgacqon79vcmxPqb32VapGmkfWaBiNMqN+znR8bLE2txXz0QnqlAjNJSoHsma5r52Pu1qXHWVgqMJQzjIUfzUp08ctamgY3HfDlnMpiDqDqY7xpVt2W6RSy98YJbJk5yRPDd3Vd9ntiWkjEuyspkdkSpao/PxZTyqzWXZ6ypECzsiP8tP2VKN1wX+xbEFbCwoDI8UngRuNLXbZrMlHopSmfmgD3VlamodbEyhQOkVCMKyiIAyqdtPoq5GqLeN9QstMwp3ecoTy4mt+iJp+3NoWltSxjXomcz4V2MqJ0BEHfULcd1pb+MV23FHtKOZHcJ0HKpvFWVQO3OyIvBttKnS31alEHCDJIjOd3KhBe/RzbmXMCWuuT6q0Hsn25pPdRvtV4gqDKZKzmreEp4nhO4V3JRpnHKiPPauj+8QJ+Dk8lJJ99RVv2ftTGbtndQOOEkeJGQr062ANKeUkiKuDyg0ypZhCVKOsJBUctchuqSsezlrd/q7M8f8AYR9KK9JCzoDowoSFBM4gkA5mIkV2CmLoB3f0W3g7EobbB3rXBHgkE1Ms9DzqErW/aWwlKSr4tKlKyEn0gOFGdArTeyQWXAdMJmdIqGvOLGxtqUSSkIT85RjLdkN9SN27EqJleaQojLL0eegotuoSYGoOYyyyqubShzApCTAJBnQRp9+NQQdiu1pkiE9a/wCpH9Un+IwZqV2FctHwk4ssSSTMmBOXLlXVd7zQOBEFQbAGE5Hj45Gt11WW0NxhKQFGYVuGvtoLu6DGsHiKin7ZakaMpdA+avCrxCh9ddzpV1cT2iMjw8KgrTf7zGb9nOEf3jZxpHeRkQKI32W+kPuFh1C2nYktOASpJ4FJIUKqN5rfu5xSkIU7Y8WKEiS13dw4bqdtRtayoAJQVrIlDjZwqaO4gnXvFTOyV7Wp5kKLCiZwrUYQCN5hRzyoqy7O38xbWgtlYO5STkoHvBzqUWBVMsmwjItAtDQeYWJkApCVE5gkDdM9nTOrYUOnCCRHrHSpg4mLsIUVvvLdJMhI7Lae4JTr41NNgZRXOohOWZNdLVJEbqykFZXRlx32+UWd5YzKW1EeANDvZWx9UnrlpJWuTIzIBzojXsgKZdByBQoH2Gqeb0s6BhLyMtQFCp6ajQ7tM0kCVYDOi0qGuR7uFbl3sh1MJtDeeUIUMRnzFMdaQ4AW1IUDvmRXQLE0kRCMs5ga1lXTczLTSYTvzJJknvJOtSPwnIZ1DJaAEpwDlFdUk5QDWtRLsr0zrYXQO/lXFZkJ0IHeO/7zSspAOXsqjpSg5qOpjwA0rdWlRyOuVKp0DMkADeaDoSabac0KHFJHtFRzF8sLKkodQspHaCVBRHMDMVtTbAcoV7DHnWRqsrUoTA9Ubs6jL1sKVoUlaZByjTlXRYW3gClRbEE4YUVSJMcIMbq3rsRUmCs58BEUIpd3BFnkKSEQo4QSCTOpn7ac7fRSgqERr21pBHDfp31OWnZGzqVK+sWd8uKg+AIApruxzJwltIZw5SlIWojm4DFMVBI2vcXAszLlpUfSwghKf95GGakLJY7ba0qTaUJYaIIKEqlxQ5jJI86tFhsAZThSTGQzMkxxnfXWlA5+NQaLuupptCUtoRCQB6I0HfxqRQkyNwrWgxwrpSaJppJnSuW3F2PigCr884Uj2Ak8q7waYt0Df4b6Yajrvs7ycRecStROWFGEJ7sySfKpECuFxxxXoIjvXkB4amnuJwDE4VLgaJB8kjM0g7kHhWVzXfbUuiQlae5aCg+xQrK1GXPtMfkdp/QufRNecLJeSRniGQ048fGvUDiAQQQCCIIOYPOuNN0WcaMND/jT9lWxYBd334UABAVln3VZru2iS6cDowGNZEH7KKYsTf4tH7I+yl+BN/i0fsj7KfFdUyzYFgYVg8oPurs7IiVR/KrUizoGiEjkAKcWxwHspiK31iBpJ5A+/StdrvPq0KUlElIkA5E8NJirThHAVmAcBTNNUa7bytKz8aUT81sSAO9Sj38K7rRYW3QQ6jGnXCskj2fVVswjgKyKYarNisqGQEtNobSRolMe6ujGZOSj4fbU9WUwUuz2i0qdUlDRQgf3jmc7+ylO7vJFStlDm9zHBMgpjOp+sphqGxmdDHImtT17JTl2gY0CVFXsAqerKmGoIoKhHxg4kjOOGeQrpOUQDw0JqUprmh5VMHClB1M1qefMnAlSlAaeinxURFSgpaYI6wNPmS8WxwSgHLmonP2Cu5LQG6tlZQaVuRuPsmmm0D5qv2TXRSVYGNqncRzEVlbKyqj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AutoShape 18" descr="data:image/jpeg;base64,/9j/4AAQSkZJRgABAQAAAQABAAD/2wCEAAkGBxQTEhUUExQVFhUXFxwYGBgYFxwYFxgcGh4YGhgcGhwYHSggGBolHBcXITEiJSkrLi4uFx8zODMsNygtLisBCgoKDg0OFBAPFCwZFBksLCwsLCwrLCwsLCwsKyw3Nys3KywrLCwrKys3LCsrKysrKysrKysrKysrKysrKysrK//AABEIAPwAyAMBIgACEQEDEQH/xAAcAAABBAMBAAAAAAAAAAAAAAAHAQIFBgADBAj/xABPEAABAwEFBAYECAoJAwUBAAABAgMRAAQFEiExBkFRcQcTImGBoTJCkbEUIyRSssHR8CVTVGJzdJKT0uEXMzRDRGNygoM1osIWo7PD0xX/xAAXAQEBAQEAAAAAAAAAAAAAAAAAAQID/8QAGxEBAQEBAQADAAAAAAAAAAAAAAERMQISIUH/2gAMAwEAAhEDEQA/AC/fF/WeyhJtDqGgskJKjAJGZAqLXt/dw/xbXgSfqqndP4+T2X9Kr6BoK4qzqyPTH9IV2/lbfn9lJ/SLdv5W35/ZXmmTSCmrkelz0i3b+Vt/932VrV0lXYP8Un9lf8NebJrWRWdMelf6Tbs/Kh+wv+Gl/pLu38pH7C/4a80gZ05NXaY9JK6T7sH+J/8Abc/hph6Urs/KD+6d/grzhHGsPOm0x6NPSpdf5Qr907/BTVdK12fj1/uXf4a85lVNB76bTHo1HSvdh/v1aTm04PenM91a/wCly7Pxrn7hz+GvOpPfSJNNpj0Sel67Pxjv7hz7KYemG7R6z5/4VfXXnmaRRoPQo6Y7t4v/ALk0iumO7t3wg8mvtVXntJ40goj0Eema79ybSf8AjT9a61q6abDuatR/2N//AKUAhNLiqVcHxjplsalpT1NpGJQTJS3AkxJhzSpfabpEs9jKQtp5RUJSEhOecHVWoy9orzXJqf2h2mXbG7MlY7bKChS/nk4Ri5wgVPswX7J0w2Vf+HtA5huPJdWm7trrO96BJOsZT768+7I2cOuhCsgQR5VJ35s1arEQ+hZ6uclJMKTOQChw7xUtwx6MaXInjx1rKh9i3FKsNmUtWNRbSSrWaygo/T7/AGey/plfQVQUJyo3dPg+S2f9Of8A410ESK1ekNBpSaVIppNUwkUwmnGkNRWE04KyplLupoyaaqlNb7PZFOKCEJKlmICRJz7hTRoCZrYhkq0Exwq0sbMhkBdqmAoBSEdtUndKcgrumrDbb9SywU2OyFtuMPXLR21ZZ5kRPtqaBo1ZHFnChC1KOgSkkn2CktNicbMOIUg8FCI9tTHWvolSC4MWuEmY3+jnvqzbA3kyXMFpfWkqywuBKm1DgVLkg591NA6mnGiZt3sRZkJLtlX1ZierM9Wr/Qo6SN0xQ0Wk6HKrqYaDSKNdV3Xc6+vq2kKWo7kjzPAUTbg6JhGK2LM/i2zHDVWvHSlq4FbDKlnChKlK4JBUfKscbKSQoYSNUwZHOdK9KXZcbFlRhs7SURnlmo8yc1ePGoLarYRi2y6CW3Y9IaKjin66z8gBtaVIrbarP1bikHVKin2GKYUZ+NUSdwWktvJWncqjtZFptNn6t1slCwJ+2gHYD8ZnrO+jdsfbIbSBnGRA00FZ9C83BYBZ7O2ykkpQkJE6xumsrpsCyptJIg8KyrIzQ76ek/I2P1j/AOtygco0dOngfIWf1lP0HaBmGtXqw0nSmzTjTYoptIadFNigSlSuKz76VmH7zUHfcl3LtDqW0akgScgJ30U2LO2w4m77KEpOHFaHycynVXa3a+FUTY1IQsOkp7Kx60a+Z1qxbS21tpzrGYWqVFw5dtaldlJ4gBOnKgtqLPd5wqUpOBGSAVYUCNVQT2iTvNS7LdjdbhrCUDek5DlJoB2i0LdVKiVEnQT5CrHZEJsoi0vKKiJ6ppYMb+2dAe6gIl67P2cMkLfW232iVdZEg557jyoPXyhjrFfBi4tsesU9me7jVkY2lQ46kvIxISew3GKeAE61fmbvS+hOBnqEkGewMWesToe/WoBbd+1SxZlWV4FaD6J9ZHDXdpUTbrmdS2HcJLStFe6Ruq37UbGpYlxK8QHqmSZ5xSbL9U4w6y4ZKvQQojCTuidFc6ovfR5ZLMixoNnAlSe2r1ireDy4VaXF5ZUIbiftl1BeNmbMpQKiSCUk5SmOPDfRDui/2LQJZWFJPgpJ3gg5isiXKtO6mNuxM01RyNaLCqZ5mmQAnb6xFu3PgiApWNP+7+c1BxP1Gi/0q7OF5oWluMTYOIDenjzGvtoQmRlnVgRskKkzMzV62X20NnOaMSSfSGo49mqQpfHWpq6mrM8goWssu5YV6oMa4gOPGlHpLZy8U2izodQZSoEg6byNDWVD9F6SLtZSopVBWMSTIIC1QZrKsZqE6dR8ga/WE/QdoEmjz05CbA2eFoR9BygQqtXqxrNZFPptFMFZhpRTTQIBSRTppIqDpatakpwA9kqxR38Z10rssiVFvWYVkOM5E/zqKFT+y6hjKVZgpOW+YyioGPOBDfZTClHsq3hMQRERnUVik51I3g6VlKSAkJJGZyHGa1W6x9UcMhU7wZHEx7aDddyyhQUkZjRR3cid9EnZC/XFkNykAdpxw5x3DTOd/soZIdySDoDkPYc6s2zyCtxOUyZwj0eE5a1KCretlacbVMKB13A+NCi8l2IuhDMhRMEicKe4E7u/uoi3hY1qYIKiARon7daHFzXak25CFJESry4+VA+y23q1kOrIGkrl2B+aCcIy3wax+wmxOotNndUptRBOWWW5UDUjfumuna7ZgtnGlScJVAk5SdB5RW1i7etu9xBELbJMEgHLl78xQEax29LqApJyUkKHjTGl4dTvO7nuqj7DXoUNMpWeypa2wd4ORSD4z7auy1dnlnzrNHVIUI1BGY56zVJ2q2GQ+kuMYULAzGiTHHhprVts5kb6jrG0XW32iqJW43O+DprwBpAC7Q3GRIJBjLurddNiW84ltpJWtWiRqSM67b4UyltDKEy8lbmNc7gopQmOQmauvRdd6VslwAB5u0ApVAmABI5GVVq36BW2FZCLCykBSSE9pKhCgqTjBHcqaWpqzqlII351lJxmqH03j8HJ/To9y6ApGdHzpt/6b/zt/wDlQCrVWEJpp0p+GmKopopUpmlArAdKDCimKGVPUaaTUEjdLDAIXaet6skpAbjESBn6WQirEzs6jB8JsL/XNJzWhacLrY3yneOVdnR9dynmRhQlZQpagFRhxnCBiO4R76h7mu62ItT6W0FC0oUXQMkhBO6dRnlQRl4uJxaZznwp7VqGAoW0CTouc9/EHju4UjNmClweIGfA1LXds466taEEJwCSToOXGYoIIMGczHM/VV32MtzOMJKsDggYyOyocB82qjabGMRCSVq35abtaR27bQhGNTSgjjQHx5AUjmN3lBqtP2BthfWQMm1qOeee8+VU24r7tSwhllXojMkmEjXMqyEcBFaP/wCitfWKcXiUeyJzKkgyTlxO6oLvZgi22dTbgInQHUbwedcLez77VngFC3QcKTpibI9FXfwqLuha0srdlWKZAAJyyyy3xV6C8TCVAmYCoVkRpOVSio3ds6tFjebUB1qVB1IGcFIkDxFWmy2oOsoWnemT3cfGafagULCoJC8ldxjLwyqMuxzA66zEJBxp5K1H7U1kS7IpbfaUssuOZQlJUeeg8zWxLmlVDpNtuCzYJPxivaE5me6YqwChbPWOxOa1x4qOvnRW6NW0sNqRjGMuLynXCYnyoVXOv49r9Ij6Qq43e5gtDKuKlqV4rXI+utXgPl0rloGlri2SfC7OFD5x8jSUnGarnTYPwb/zN/XQCr0B00p/Bi+51v6UV5/mtVYbOdIka+VKONYDSFIaSnUxVFITFOWkgCd9PsLPWLSjiQPaQPrrt2ku02e0OMqJUUEAE5ZRMgcKhVm6L71wOLs5VhU7mys6JdG49ygINT227tps7i7RBQX20trEhSUqTuSdYIk6UKQSPDSpy8dqrTaW0MvKCkpzGXaMAgEmc4mhG9l4Y0qiY9Icavuy94NklKcirMz63dQ4sb2LKBPdXddN6Fl0SMwd9AQ9pW1MtrU22MwMJSnMGdDA+8UPb02gftSktkkbgNM9M6Lmz9+NPIAmTOYMZZbqrO22yqFqU+wcLp9UJxJX4bj31AMrybVZlFvrJnNQSrI9xjWlsd5KbBXE7pI+8Ve7D0a40YnnMLqh6KR2UzpO8mum0bAtN2dQKlKUFBRXvy1AGgTFUN6OGS+lb7isWFQQEjROUzB1mYq8uMg7hH38u6hrs1epsVqUmfkq19UZ9VQkJPjRPMeqcjWaNUCI186rt6qwvsOgZLltXP1Z4VamxVU24JbShYPYUvCrglX92ruzyPMVME6g5cqGPSlbcT2Cf6tAHdKs/soj3NawtCV5GRn4a+6g3tjausedXricMcgSB5VYIGyuQtJ4FJ86uCDPVqJgoxiIM+kozPjVNRqOYq2NvgoJOaitURxJyq0GvowXNhB/zF++lrT0Tx8AEHF8a5J3SDhMcBII8KyqzWvpkH4Ld/1t/TTXnyvQvS+mbre7lNnh66a8+2SzOOqCG0FSicgMyat6s40j7+VIqihs10TLXC7YvCPmJ9I8Qo6Dwrb0k7AssWYP2VODq8nBiJCkn1s/WBimgUGmqVTorAKosWwVlbdfU0skFaRhI1BBCjHfCaKu3eyKba0HEJBebGWXpoHq894oL7PW7qLS07uSsYv9JyNelrI7iSlSSCCAQeM6GsjzOpCUKUMEncTPZz4VyOamaNW2WwPWuKtDEBRBKkfnfOHPh3UG7ZZ1NrUlQgg6UWNtgdAUDundrXfeautKV5TkMt/A+6oRJjSpRl2Rp3HvoLVsvZXEuIVnB00HcfCiZdykJTiJGQ4+2hFdF4OIBgZAGRl9eXhVhubaRtS0qtDiUJSRhbG87ir6qCec2nbTaXW33AxhAKJyxAg9ok+zwqSsV9MuNqBcQqJBII++lRt/v2W1pKVBtaohJyKgTph36n3V3bD7Gt2azpKkJLxzUrPmMjwy8agoDbB+COgjJu0KUUn1kggAf9+WlEyzrISBGUU+8rlbKioJjEIWAImfWy1UI1roTZ8hn5UD0xFarwsCXWlNrEpUIPHmO8GK6Qjl4aVsBI5cqmgU7P7SMtIdaecwYVECRmZxA+fvqmbSsoSQWnA4gkmRu0yV30Rtt9l23rSq0POKSgNpBSkAFRBVAz41V7FYGy8E2Vt3EgYv62AToMZIyESMqaKZZm/WM4R79wHjFdzVsIgg5pB/aUIn78aKd2XUsyXerxSSlCEp6tudUgKGeQEnjVW23utDbbiglIPwgIkJgkdWFEGDxNN0EjoQXN2x815wfRP11lM6DT+Dlfp1+5FJWmasm3VzqtdjcYSQCtSMzoAFpJ8hUfspsgzYk9gYlnIqOvhwFWu0mEmuRtVW9WcYuofa2y9dYrS385pUcwJHmKl1mtZg5HQjOg8q4aQ1IX7ZOqtDzceg4oaRlJjyiuD2VFMNHrojvjr7EGyZWycBn5sSk+wx4UB5qybBbQKsdrQsHsK7Do3YTofAwaD0WgxlVU2s2EZtiVKTCHoMKGhOoChw5VbW1BQBGYIyO6sQI0ojyteFicYcU06kpcQYI+scRwNNYeIM0RunC0Ml9pCAOvSJcUPmn0Env1Psof3S4A8gKAKSoAg8CYoqZuV1TisKcAnco5K591Tl7bMWnDjHwQDTqxp7SNfGqne7QQ4otjDmYA3Vxu3s8tISpxRCaC1dHNpQm82Q42jPEjiAopMEeIjxo9OJ+yvMFx2vqbQ05MYHEqJ7pz8q9RpAKZG+DlyqDnKJy3VypTHZ4aVIYa5bUnMKju8DQMbTJraDGlKkjf8AZUfeG0FkY/rLQ0ndmsTPCBvrNFK2xcW7bUsJBKUgKVHKTzyqubHy5aXlgHOABw4eUVE3ptaReL9oaMoUSkA70hITPdvI51Yuj/q1hxSZJxDX0oA1McTOdUbLvti27c6FJOQVAiJGQBHceNRG21pKrMDuXa3DHAJSlHvBqx3LdqhaX3XEqCIUQpQgRM5E9w5VTtt382G4ghBdUOCnlFcHvw4fbQFHoO/6cr9YX9FuspOgw/g9z9YX9BqsrTNX62rhBJ3VwpIIkV2Xg6EoJUYGQnmQB76jm0YZitXqzjcDTkkCmJMikJyoAX0uWPBeCzEBxIVzOhPkKpNFHpus8qsro3pWjzSR7zQvVWQlIKQmsIoo1dEW1heT8FdVK0jEgk5qGQUOYyPjRHecjIekcgPrry7ct4rsz7byDCkKB5jePZXo+6bQXQHyCnGAUpPqg5599EDHbu5GzeqUEEl5mT/rAUAo+wVF9HGy7dqtKw5ohucj6xMDLuzqc6Qb0QL1aIBPUoGPDqZJMCOAOfOp/Z64mmbWy/ZcSELSUOIJJBnNOuhmio227E2FNpQzaLSpCliUpICQuMoSs7+6hdtDdnwe1PMjRDikjOZE5Z8iKvvTpa8VoYbHqNqUc9CoiPo0M3FkmSSSdSTJPOaBMGtenNjbb19is7nFpIPMZGvMlHHoPvLHZFsk5tOGP9KhPvCqIv5Fa1syIrqUmkRUEKhMnCqdc6iL72ZZcS6gJQOtTBUAJSrcZGetWO1twsEb8j9VNXZgTmRWary3eFjLTq21+klRSfDf40Reix5strE9pJzk7s4PKpHpS2NxpNpYT20g9YmM1JEGRxI91Cu67cWXAvCFAekhU4VDgoDvrYN15300lta1q+IQYWfxqho2387OJV3UGrzt6n3nHlektRVGscByAgeFLfV+O2pYU6RCRCEJGFCBwSB79a4kmgOvQX/YXf1lX0Gqyk6Cz8ie/WD9BukozV+vdEsrGHFlpxzqNsz2JIyI561NWn0TUQlGdW9WFAil1pHMiD4U9CZoB302Wf5MwoaJcI/aH8qDlHXpfYm7lH5riD5kfXQKqGNZrFU4jvpCKK1xXoPozvwWixIBjG12FidyfRPIiPOvPxFWno82h+CPrxqhtxtSVdygJQec5eNBp2htznwxx0nVxWFaTkoTlBGWXdwq+bHbU2drAHHADjHpKJUTPDdmfGhVZrwWiRkQr0kqSCmT3Hv3iKvGwFix9baHGmmWW21SQglSzGQSVEx4cRQaOly1oXeKyhQUAhAkZ5gT9dUsGa2OjM8zzplBlXjogvjqLclCiAh5JQZOWLVPnl41ScOVObcUghSTBSZB3gjMRwzoPWSq51KgCNTXBspfAtdkaf3qTChwUMlD2zXeBnyFRHHevoDPRQPHfTmlyKjNuLcbNYnXdSmI9orm2UvlNoaS4k5kZiZIipip1TMiDmKBfShskLI91rSfiXVHIaIXqRyOZFHtKqjb+udFqYcYcGSxrGYOoI7wanB5gHCnoNdV63auzPOMujtIURzG4juIz8a0Jit/gOHQSfkb36wfoN1lN6Cj8kfH+f8A+CKykZoj2v0DyqMTmQalLT6J5VFNp1NX11Zw9xGIRWI/lTk0iz7aQVHpaP4Nck+u39IUAlUbemi1pRY22/WccBA7kCSfMUElVAh5ilByHjSCkmqrIpKSl+8UD2HcJBy7spq1XXtYG0OYw464Uw2FEJZQSCMWBOpjSqqM9cqfggaDXXfUGT41k0kUoFA8c6wk7jnWJNNURQEjoe2rSw4uzuqhDpxIJOQXoRn87KjFZiZM66/yrzdsLYA9b7OgiQXATyT2vqr0q2gAz7qlDrSylSVJWkKSQQQoSCOBBrzts1tN8EtK4kMlZlI3DEdK9HJSTr7Kol99ElifWtaS4ypZnsEYAd8IIgTn7aInrmvZt9AWhUg1Kg+2g9a7vtFxuoVj66zOGMUQUneCJyyOXKibct7NvtpcQoFJE/bNSqqHSxsr8Ia+ENj41odoAZrRMnxFBdETXqptYVP2ZUEOlDY/4K/1zSfiHTuyCFnMp5HUeypKLh0E/wBmtH6YfQTS0zoHPye0/pU/QFZWtSiZbD2FcqjG6krb6CuVRKFZmteuk43lXCtVoColJzGefDfTkjOtuDL31B5/6Rdoxa7ScObbQKEa6+sfEjyqqVN7aXQbNbXmyIGMqSeKFZj6x4VCGikAHfTacRNNJoHEb6YKwJMUqRVGTTopJmnxzPOI0qDCawmmilSYM79Rv0oHBVNXx7qe2E5hUydCNx35cKc8wQATEaBQ05UE1sBb0sW5hxZhIJBMTqCPbJFej7ASU41CJzA93KgT0QNfLS4UYg22YJGSVKICTz1o2X0+rEy2gwpawTGuFIlXhoPGpeiUDndSl0VxOvgECYmue12nDEZjfRMdl4WBq0ILbzaXEHPCoAjLMVWf/Rgs7vWWNXVoPptEko5o+Zy0qwotacJJOQEk8taCm2G3pta1JQVIaBISASMQBiTz4UMFJd6JZ/rFhJ3An0t2XHwmu5xAtKC242FMqiQsTi8N1DXo/wCpWoQJWiSVHPDwiaI1lfWYSIV2hmDBisKk7pu1lhJSw2hsE5hIAkjLOKyovZFdqxWgWpBQOslrQygzvG+krpOJU/a/QVyqKaT7akreuG1GCYGg1PtqFYeWfVCfHEfLKr66TjsQnvramos2J0knryBwCRl47677OhQGapqAS9Odn+Os7gEYm1JJ4wpMeSqF+KjB06D4uy8cS/ZCfsFB8nyoFSYrCmkmsNFZFYKSlHOgwCl9tNrPv40DiqkB1pZpKodFXDo6uJdoeyXgbA7cgEK/NhWuW/dVUs1nKiOFFPosuJRcU4sqSkJhKdMU7+VQWm6dhkWR4uWZ5xKVEYmslIMaa5ipp6zu/CA8cKgGygJ0iSCTPhXb8FjQ1GW2y2vLqnkclonzBFZEZtBaHBicKXEwU5g4kgA5nTLKarV5baBFpWEOocRhQYy7RM4oI0OmVWoXm8xPwxtBRMda2SQAfnoVmkd8kVTNrNhG7U6hyxltGM/GZnq4Oikgacqon79vcmxPqb32VapGmkfWaBiNMqN+znR8bLE2txXz0QnqlAjNJSoHsma5r52Pu1qXHWVgqMJQzjIUfzUp08ctamgY3HfDlnMpiDqDqY7xpVt2W6RSy98YJbJk5yRPDd3Vd9ntiWkjEuyspkdkSpao/PxZTyqzWXZ6ypECzsiP8tP2VKN1wX+xbEFbCwoDI8UngRuNLXbZrMlHopSmfmgD3VlamodbEyhQOkVCMKyiIAyqdtPoq5GqLeN9QstMwp3ecoTy4mt+iJp+3NoWltSxjXomcz4V2MqJ0BEHfULcd1pb+MV23FHtKOZHcJ0HKpvFWVQO3OyIvBttKnS31alEHCDJIjOd3KhBe/RzbmXMCWuuT6q0Hsn25pPdRvtV4gqDKZKzmreEp4nhO4V3JRpnHKiPPauj+8QJ+Dk8lJJ99RVv2ftTGbtndQOOEkeJGQr062ANKeUkiKuDyg0ypZhCVKOsJBUctchuqSsezlrd/q7M8f8AYR9KK9JCzoDowoSFBM4gkA5mIkV2CmLoB3f0W3g7EobbB3rXBHgkE1Ms9DzqErW/aWwlKSr4tKlKyEn0gOFGdArTeyQWXAdMJmdIqGvOLGxtqUSSkIT85RjLdkN9SN27EqJleaQojLL0eegotuoSYGoOYyyyqubShzApCTAJBnQRp9+NQQdiu1pkiE9a/wCpH9Un+IwZqV2FctHwk4ssSSTMmBOXLlXVd7zQOBEFQbAGE5Hj45Gt11WW0NxhKQFGYVuGvtoLu6DGsHiKin7ZakaMpdA+avCrxCh9ddzpV1cT2iMjw8KgrTf7zGb9nOEf3jZxpHeRkQKI32W+kPuFh1C2nYktOASpJ4FJIUKqN5rfu5xSkIU7Y8WKEiS13dw4bqdtRtayoAJQVrIlDjZwqaO4gnXvFTOyV7Wp5kKLCiZwrUYQCN5hRzyoqy7O38xbWgtlYO5STkoHvBzqUWBVMsmwjItAtDQeYWJkApCVE5gkDdM9nTOrYUOnCCRHrHSpg4mLsIUVvvLdJMhI7Lae4JTr41NNgZRXOohOWZNdLVJEbqykFZXRlx32+UWd5YzKW1EeANDvZWx9UnrlpJWuTIzIBzojXsgKZdByBQoH2Gqeb0s6BhLyMtQFCp6ajQ7tM0kCVYDOi0qGuR7uFbl3sh1MJtDeeUIUMRnzFMdaQ4AW1IUDvmRXQLE0kRCMs5ga1lXTczLTSYTvzJJknvJOtSPwnIZ1DJaAEpwDlFdUk5QDWtRLsr0zrYXQO/lXFZkJ0IHeO/7zSspAOXsqjpSg5qOpjwA0rdWlRyOuVKp0DMkADeaDoSabac0KHFJHtFRzF8sLKkodQspHaCVBRHMDMVtTbAcoV7DHnWRqsrUoTA9Ubs6jL1sKVoUlaZByjTlXRYW3gClRbEE4YUVSJMcIMbq3rsRUmCs58BEUIpd3BFnkKSEQo4QSCTOpn7ac7fRSgqERr21pBHDfp31OWnZGzqVK+sWd8uKg+AIApruxzJwltIZw5SlIWojm4DFMVBI2vcXAszLlpUfSwghKf95GGakLJY7ba0qTaUJYaIIKEqlxQ5jJI86tFhsAZThSTGQzMkxxnfXWlA5+NQaLuupptCUtoRCQB6I0HfxqRQkyNwrWgxwrpSaJppJnSuW3F2PigCr884Uj2Ak8q7waYt0Df4b6Yajrvs7ycRecStROWFGEJ7sySfKpECuFxxxXoIjvXkB4amnuJwDE4VLgaJB8kjM0g7kHhWVzXfbUuiQlae5aCg+xQrK1GXPtMfkdp/QufRNecLJeSRniGQ048fGvUDiAQQQCCIIOYPOuNN0WcaMND/jT9lWxYBd334UABAVln3VZru2iS6cDowGNZEH7KKYsTf4tH7I+yl+BN/i0fsj7KfFdUyzYFgYVg8oPurs7IiVR/KrUizoGiEjkAKcWxwHspiK31iBpJ5A+/StdrvPq0KUlElIkA5E8NJirThHAVmAcBTNNUa7bytKz8aUT81sSAO9Sj38K7rRYW3QQ6jGnXCskj2fVVswjgKyKYarNisqGQEtNobSRolMe6ujGZOSj4fbU9WUwUuz2i0qdUlDRQgf3jmc7+ylO7vJFStlDm9zHBMgpjOp+sphqGxmdDHImtT17JTl2gY0CVFXsAqerKmGoIoKhHxg4kjOOGeQrpOUQDw0JqUprmh5VMHClB1M1qefMnAlSlAaeinxURFSgpaYI6wNPmS8WxwSgHLmonP2Cu5LQG6tlZQaVuRuPsmmm0D5qv2TXRSVYGNqncRzEVlbKyqj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60338"/>
            <a:ext cx="1905000" cy="2400300"/>
          </a:xfrm>
          <a:prstGeom prst="rect">
            <a:avLst/>
          </a:prstGeom>
        </p:spPr>
      </p:pic>
      <p:sp>
        <p:nvSpPr>
          <p:cNvPr id="13" name="AutoShape 20" descr="data:image/jpeg;base64,/9j/4AAQSkZJRgABAQAAAQABAAD/2wCEAAkGBhQSERUUEhQWFRUUFxQYGBcYFxcXGhYXFxgVFxcUFBcYHCYfFxkjGhgYHy8gIycpLCwuGB4xNTAqNSYtLCkBCQoKDgwOGg8PGiwkHyQpKSwpLCksLCosLywsNCwqLywsLC0sLywsKSwsKSwsLCwsLCwsLCwsLCwsLCwsLCwsLP/AABEIAQMAwgMBIgACEQEDEQH/xAAcAAAABwEBAAAAAAAAAAAAAAAAAQIDBAUGBwj/xABFEAACAgAEBAQCBwUGBAUFAAABAgMRAAQSIQUTMUEGIlFhMnEHFCNCgZGxUnKhwdEkM2KCkqJDc7LSFRZTY/AlNKPh4v/EABoBAAIDAQEAAAAAAAAAAAAAAAIDAQQFAAb/xAA3EQABAwIEAgkDBAIBBQAAAAABAAIRAyEEEjFRQWEFEyJxgZGh4fAywdEUUrHxM2IVBiRTcsL/2gAMAwEAAhEDEQA/ALLgWTMRdjJGwYDo3Qg9T7b4h/8AgklKA0ZqQv8AEd/h9vY4g8PiHInJA6Rj/deIkC+da/aX/qGKAYczjO3Dl7r3babsziHbcNh7q6n4HNzH0NSuSSQ1bE3uOti8aIYBGCJxnvqOfAPBZVSs6oADwQJwkNiv43xXkoNIBYnYH0HUnE1DYB9QD+YwJaQA7gUJYQ0OOhToOBqwgYUMAgSgcKGEA4WMQuR4MYGEzy6EZqvSCa9aF1jlIvZKvAvFfwvjazsQEZdIuyQe9dsWWJewsMEXRvY6mcrhBSbwAcKwKwKBIJwd4MjArHLkV4F4VWEkY6y5Ia8JY4dwl1xK5IDYUDhFYUMcuRaR7YGDwMSuWQ4fOghlV7ttOkDqSLo/IHB8DyZeUHslMfmOg/P9MQ44jo1dgwX8av8ATF14Wl/vF/dP6g/yxr1ewxzgtyr2KbnN1/oKp4i/2slE/G3c+pwWSzLiRKdviX7xo2QCKvEnO58CRwkcdajZZdRY3uST0F9hiNl21TKaAuRDQ6DzDYe2CbdlxwRMEsuOH2RcTzZlkZj06AegB6YsclmH+qStra1YUbNj4Nh7YicajVZ2CgAeXYe4F40b8KjMbRgaFaia9RW+/wAsJqvYGMEbJFWoxtNgixhZccXn/wDVb+H8xiwXiMwy/M5hJ5lbhfhrp09cQeIcrVUINDbVZOo/4R6friXm8u0eURXFFpC1dwKNX/DDHBhynLqRwTntpkN7IudgmR4hn/aH+kYnxcamMDyWlq6r8PYgX39SMU1Jy/vczV07aa6/O8S4G/scn/OQf7UOOfSpwIbxHBdUo04ENGoGifHiif0iP+Rv+/E+DjPMgm1ICVUagGKgq2xIO5B64pEydwPLfwuq163W9/MjEvhYqDMn/Ag/if64GpSpRIFwR/IXVaNGJaIIIHqFJ4PnEXmtHEQUiLG5CQQputxt33w4vi/1i/J//wCcROCQl0zCrWpotI6Dc6gL9B74iHJLv9tGSATQ1b1ewYiifxxBp0y85+W6g0qTqjg++m5Oi0nDOOiYsoQghSw3BvtV1scQ18YL3ib8GX+dYjeFB9q59Iz/ANS4qMnlmkKovxN+A6X+mBGHpZ3A6CEIwlHrHAiwj7rQ/wDnBP8A0pP9n/diTlPEkcjBadSTQ1AVfpYJxlYYCzhBuxJA32sX/IHDmTjPNQd+Yv4HUME7C0ottupfhKN4WqzHiCJHZGLAqaPlNeu354SPEsH7Z/0P/TGc48f7TL81/wChcRJoWQ0wKnY0fQ7g4WzCU3NBvcA/LKGYGk5jSSZIB4fhbIcdgP8AxB+II/UbYemz8anS0iA7GiwBo9DROMNJEV2YEH0IrEzjQ3i9eTHf+7HHCMkAHVA7AMzAAm61n12M9JE/1L/XCjmF/aX8x+eMCy+oxY8ZhAMQVekKfzwJwgBAnVA7BNa4DNry91reev7S/mMFjn+keg/IYLBfoh+7091P6Bv7/T3VzlI7ykp9JEP5Bf64Pw7LpnA7MCPx6j9MWsHAaiaMSGnKnoO3b8dvywxF4aKsGEtEEH4fQ/PHGtTIcCdfZd19NzXNJ1/AVLzQsxYjUA7GvXc7YXlGDZhSBQMgNenmusW03he2JWSgSTRW6s364KDwy6OrCRTpYH4T2OGdfSI1vCb+oolv1XiFW8bP9of5r/0jErPcaMsLUNNyadj93SG3OJnF/D7SPrjKi6sNY3G1ggHthE/hxuUqIVLBizFrANgDagelDACpSLWZjcIG1aJayTcR4Ku4PnY4iWdSzfdIrb16nY++HuMZ8yxxtp0jXIALvoFq/fc4NfCs5IACE+zH/txew+BpmyuhyiyKzMgskG+zEDaxY79BhsMc4PbcqatbDMcKhcJkceCy2VgiZfPIyMO2ksGHYrXQ9qxPnCHJAxhqEoDX11lSdyNuldPbCf8Aylm9Wn6u/WrtNPz1aqrF1xLwtPFk4oY4zK7ytLKUohSE0qosgnYjevunpeHOpyRfiiq4iiHtAqAyRxER83VJDlj9QkfsZ0Xrv0Q9PwxI4XlSchmpLoKyr8/7v/uw+/Bsz9SEf1aQMMyXIrcryiAaHUWa/DCMuXgyGajmjeMySQ6NSlQ96QwW+pAjJPtjsgv3yhNUOaQ0gk1BoRpIG/JReDwE5fOMDQSJb97LggYg5PIGRJmDKvJTWQer9fKu/Xb9MXnh6Atkc8FUklUFAWdtRNAddrNYzrZRupjf1+Btv4YJoiSFYY/NUqNmLj+Bw53CuPC6EtKQL0xEmr6X6YieFh9un7jfoMWPhDOxx/Wte7JAWA+9W4YAetsn54rfCmZjXMKWZSiJKWNg0qxsSTXywtzJzRxEfPNKc4zXtYARzt7ouCC8yn7zH/a2Bw86s0vvIT+p/lhvw3MDmI91vTJ37iJ2rb1IrCOATLz4bIu669ypX+eOe0jMf9fyrD29p+4YP/r8Jzip/tUn/MX/AKUw74jFzv6DSL/yj+uGM+15iQjvIf4ED+WHONyXmJN9tSg/gFBwLR9P/r+EIbOQf6/hDxJJ9sSOgjT8wCf0IwOPH7XT+wka/Lyg/wA8M8eP20voDQPsFA/rh7j0dZhz2YIw+WhR+qnEsgZRyP2U0hAZP7T9lFnzTSEFtyAEFD06Cu5xP46xR0U9Vijv5+a8MNxmQgfCCK84UBzXQM3phXiGQmQE7ExRkj3Oo1/E44TmbbdRlJe0EWv9lpcnlV5aWi/Cv3R6D2wMS8qvkX91f0GBjMNR0rHLrooumBeBD0wMV1WhKGDwVYVWIXIsTMjw1pN+i+v9PXD3DuF6vM/w9h6/P2xeIuLlDD5u07RVK2Iy2bqm8rlFQUo/HufxxIrBVg8aIAAgLPLiTJRYFYM4K8ShQrGc8VeETm3R1l0FV00wLKRZNgBhTb1fcAemNFeDGJBhOo1n0Xh9MwVV+H+ArlItCksxOp2qtTVWw7AAAAf1xag+5wWBeIQve6o4vdclDBED0H5YMjCcchTZy62DoW+x0j5daxzzLeL3eRYzk8tqLhNtqbUF612PfHRW39fwNY5D4fk152A/tzq35tqwQ0Wz0ZSZUbVc8TlAi557EKVxPiUaTSKMpENDsBbb+U7G9H44e5mXeDnyQAanIYKSTZYi7tbHfFXxxHGZmEgpuY5IPox1L+akH8cXWayyRcNyxdGYTMxNNprUXkS9j90dvTCalIQMs+fBbjgxjKUTLiBYnSJOp5fwjyeXy+ZDuIiPNRJJBJoGxpb0Iw5xvKRiEFkJEdAaTTKDQ6nqOmxvpiDw3iccMLMkcmky0RqVqYou9mtqA/PCc/4iWWNkWNwSBudJHUE9DinkqF/ZmAd9ErqqvWWnKDvp6ouB5OCRzQkOkBqfTp3O3w9el7+mLPPcBjlcuzNZ9x6VQsdMU3h7OrEJna6HJGws+YyAYtB4mh/xD/L/AEJwdbrRUJZNv7U4gVhVJpzAjnzVnEmlQuomgB27bemCxXf+ZofVv9JwMVclX9p8lT6qt+0+StYemG58yqAljsAWNAtSruWIUGlHqfYd8JabSoCjU7fAt1e4Go9wguy1bD3oEZuNcuBNKxlkXyooARWc0wpRfTSWBYsUGoje7mlRzmToqT3kWbqnIcyrfCQaAJG4IBuiQaNGjRreji14XkNZ1N8I/wBx9PljAycbaeVtUjl4jR064goajpQrWpbUdS3TfrjWeGfFZDCHMFQDQjloJ5tgIpBsupifKwoHoRdFrDMM3Pr4Lq1Oq2lnEc4Oi2IGDAwYweLyxihgYGBjlCLBHB4LHLkMAYLDeYdlRii62CsVW61MASq32s0Lxy5N53PCOhWpmvSoNXXVmJ+FBYs+4ABJrGf4hmpCoaXMvEX8ojgVCGPxGOPVE00raQRqUqSLYKtbMpI5cMkUskkhBeVstJHagrcMYkC6L0gLrYKvxEudmTFmTo5hYIzR8yWVipXLRG25ak7E7EelqXa/KrJrVDTEprQ3vKcyuakhJ0iHLpKQUikBkkLkM0h0RyAaydyELk6STvZxe8J4nzlYlWRkbSylXXegwZQ4B0spB3Fg2DupxyPjX0qaWZcggAJOqeUMzyddwjb0O2vYdAoG2Kjgv0l5yDMLLJKZUbQsqMq+aMMSdGgCnALaT772NsHSZWN3+/zvKBxHBege+OH8MzbRGORKDppKkiwDXUjv1x2eTMq0JkQ2rRl1YdCpTUrD8KxybwrkRNmoI23ViwIO4oROd/WqB/DDQvQ9DENp1nOuIE+TkOFQDMZuNZmZhLINZJ3bYmifegvyO1bY2P0kUMtCBt9sK9gIpRQ/PGE4dNy5omPWOWMnsfK66rvp0ONx9Jv91B/zX/6MTxV7FN/7yhtePC/4VBDkf/pUkt9Zx+I1RJ+oOKRMuxRpB8KkAm+56bd8X80tcHjF/HmmHzA1t+qg4rYB/Y5T/wC8i/jSt/X8sAZaJbxPsrNJ5AfP/kI8LBNZYVl5z6nLj8nY/wA8NZfIvJehS1daI79OpxZcCiR4pFkIAZkHWvNRIq++ImcykmWkFNvuVYbWB1sfyOFh/ac0a8+4JwqdtzBrPHuCZPDpf/Tf/Sf6YLFqnip6FopPfcjf5dsDE562w8yh6zE/sHmrjhrMguNRzZKErOsgVFQPoFmjK2onYN94mwABiq8UGTWpBLuUk5YbZNdrYCigDp/Ei9zW2ii6YRmOFHMo0IIBdTRYWARuCR8+43HbFBtcueLW0Xm2NFPtHhf5/Sxv1t1WLmIWdyqtyxaoxG7Gz8Iw9DkFUyEAnmG3BJYHaiKO1V2xM4jw+aCRUkUKWVn2YOGCkDShBB6m7IG1bb7VpgXMJG0iSJTBwjWrBlJ06wD+NH2xciNVrse2oJac23Dkb+y3Xg7xEbGXlazvyWY2WABYwse7KotT1IBvdbaTxHxui55chCgkzDCzqflxqdJfl6lV2Mmgaq0gURvZrGHYnqGKkUQwq1YG1cXtYIB39MH4um1cifIxGPP8QDxSTBmqLlIqyiNmOmIkKDrofZoSKu8PpHNqsHpLCig/M3Q+nzgtL4WzEmbzhzU6PlToQLAz6Xc6ABqUNbopaRvMgNyJsNFtuMcdz8OUaLL5zLZU56WExZYxwzTjkvFrkWaMJFzJQxs8x+vl23ONll/pC0RQyZ/LSZQTO635pEhrl6DmWKqYtZc1sfhN1RANwWUFsDgsEHvcbj1G9+49RgXhaJDChhODGOXIHHIvplleBIcuhPJzDzSkEknUjI3KG/8AdhpNYFbeUDZQMdeOMd9K2Sjfhc7SKzGHTJGV6o+pUDH/AAUx1f4dWJABIlcV5+wYwCMDFlCu2fR14hE3CWiXU82VjeNkCksVPM5GkD4gUofNWxXeEMhLFnsvrikWmZSTGwA1RuoJJGwsjGb+iDjBhz5jOnRmI3DMTWjko8wf0rysDddbvaj1PJ+Mee0iwRF1TTUhkURm72YqGZW26BW6jpvSXWWhhca6hTfSDZziPQj7rnOdgdpJW5cml5JWFxuNmdiL222OLvxXxnnZXJarDaZC9gr5l0xk7+pDHG1PF8yOiwv7cySM17HQ4J+dfhe0/hvFeapNMjKdLo3xKaBHwkhlIIIYEgg4HMCtB3SpLmOfT+nS/KNlzfN0/CYGQ2IsxJzD+yW5tE+3mT/UMZvmr1sfmMd4JvEd8lGesaf6F/pjgUVHpkUw6WTLidd/BccjdTlnFj+9T8ipA/Pphh3J6kmulkmvYX0x0/jfD1U6lVQrimAUAWLqwB3BOKNeDw3fKS/l/Lp/DFJ2IbTcQQtKj0ix4Lsut91jBCx3AO/sf6YPG+BwMD+v/wBfVM/5L/VHD0xccCh+JvwH6n+WKaE7Y0nCUqJfez+Z2/hWEYZsv7l5/FOhnes79JDxLBG0h0tzNn1FdCVcgJHVWpVr1YEUReMdMrGKoSimhoJFqBt2Haun4Y2v0hQXFE50kLIUKn7wkXbSKN0yC/RdR7YwozxSHmZjTGQLeiWUb1seu+22/Xv1xov4K70YR1Rk772048EvM5VZIzHNTBwAw3UMRROne+ousSkgeaCbIxExrOhcMBf2kYjUJIe0TAIrEAn126xMzDG4V3AIjPMUn7u16v0P4DC+G8RAzOWkSSoxzNZHRo20obNbKHKsf3cCwkFWcfTa+k6dbRvHwlbTg/Ao8tEuWyootbFrCs2nTrmkYq2o2yiqPxKBQ3DmWgfW0TlZZpAVeMtUOmNELyKrBiqNzUtQD5pFHQagn68DMpQqroHBJ8zvAxj5vJiW3I1KlOaFqDTitVRlkWKDLussoki1JKb1TOsoUZjVzfMCOWkl1YWIaRW2GAWvqvNumTGkLS+EmCxmEHyoFeJCV1Jl5VDIjUdwj8xARtpVBv1N9jCZfxZDBMwWGR1jUQxGLkiJUAQsFuQNWpVW6I+z299ZwbjCZmISICt6gUbTqUqaYHSSD62DVEYLW6B9J7BmcCBwKn4MHCcKXEJaBw1mFBRgQCCrAggEEaTYIPUYc6Yyvj/xuvD4BpCvmJbESHcAD4pXA30D0+8aHrUgSVBXneD4V+Q/TCxgM1kmgLJNAUBZJpR2A6Adhg0h1nSWVA1gs16VFbsaBPT0GLKFangHDDluTm5VZwbIjEXOVUYMhlmCk0FVteki7UAgarHWYcmkMQSNdiVVVQ8oszEKgDLRAHlWzdKu91vkuKeIPs0kRDPFV6mLAtKtLHHHzCQknVmb7TRpB0xsRUjg/jNTAzZk0INB50akK0isTohVyzNoIjjDN/eEn3OE1GkwU2k4CVpnlkjOmVhqVd1A3kOtAjRWAG5gYIRtTkDbfEOfxH9Uk5kyJrccpkVyzM0b6kjjbTpZtE5fzaRRNldyKbL2/CTOM3OWCPOJmcF15btNyR91Ta0R+0B2AGHMx4kj+uxKhWYZaZ5JtdLK8jwypcRJVaVHLbgClFGkYqAaJsETy7LddJQ2AaqwDR7exwo4by8wdQw3DCwSCp/EHcH1B3ws4hLUPi0GqJvUbj8N/wBLxmVONiwxj2TSSvoSPyNYz8Y24ctLBOsWoXgYOsDFFX0IRtjV5aOlUegH6YysXTGtj6D5YvYQXKz8ZoFnfHuULZdJB0glV2/cZHiLewUuGJ7ANjnuVk0ERSS8yWi26hSVvaworbHS/Gk5XJvX32iRuvwPIqsNvUEr+Jxy+FXCrqAjktwBqDAi7Ch2BIvqF6UvQVQuuCu9GOcKZ2n+Ym2ndPgnoM+kgfSwIjLI9igCBvd9RXfCIoj5mQBSVCxgggBVsqSo6WzE16afkEzwOzRkUydXEt2NwRpjQBdXXc3XbD8MRUsS5bUxIBryg/dFdR13OAMALXbmeRmGnH7/AG43UdHWGEc1lRRRYKWWLWatlTpZPerwp8nGQWEcbMRYJVd7Fi2rocSHjDAhgGHcEAj8QcM5rM6NPkdtTBfIt6bvdt9lFY7MSp6unTBkACNr/NExmeZ9XawOaEYgIbGtQSmn2sL+WH8vnanDLGw5TwyLIAvnAZWIjaxZK2KJrsdjgZmJzp0PopgW8obUo6r7X64ZgJULunLph0JN6yEC1sV00Kr9MEDxS6rL5DMRB0vFvDW5jguxcN4xFmFLQvqqrG4ZL6B0O6/iKNbYlxk73XXbtt+ZxyjwlxFo83AXeNWYmKam8umRZOUrXuLkEem+5oHc31Z5AoJJAABJJ2AA3JJ7AAYZqvLYmh1D8oMiJHdz5qr8VeIVyWVkzDKX0ABVBA1O7BUWz0FkEnfYE0ax578ReIJc7mGnn0hiAoVRSoi3pVb3PUmz1JPyFt4+8cNxCb7MsuWQ/ZpuNZ6c6Re7H7t/CPcnGVBxYY2FUKPGk8B+FFz07rIxEcSqzhdmfUSFUGjpXY2evSutjN4cy+beM6o3eNumpHZDXpakGvbEVA4tIaYO64a3XSOKZSObNPlEYsmUjjaMu+qNGVAqQyDYsFY66LVsSaCtqqc9n0kc2qvlcsCeWwKnMSspjRlSiRrakFsdK6yBrDHGQyXEngfmRsVNHUdzqUkMysb1EEqCaIPuMbPL8QhQSy5l1bNeSNMtDGpWNhGI4kyqKXViNjq+FTa/8TfmjKACZUHVUfC/C3NMnMPwwyTMiFVPMjGVkICny/BPpHbY10Falfq+Uy4+sqrVqSF6IM8cdSZV9cQDRuqyReYUfhrZXw9xeaLKZj+0aYy0rB3jV2JAyUsb2os0JJ4tK2fKUN98ZnxosZXLyJSmUSMkQfXyssSphDjcI5sjQNlCKvRRiSRIG6hdz8NTo2Ty7RuZEMUel2ABZdIHmAAAI6dB0xYq9jGL+ifjSz8PSMLpbK6YWF2GpQwcfvWbHYg9qxtDt2wg6owjbGW4iKmf53+YBxqMZnjA+2b/AC/oMUsX9A71ewf1nuUa8DBXgsZq1EqI+XGthNgV3AxkoemLDjHGjDk1KECSTTFHfZiDqcbGyqK7gdyoHfF7CHtELOxtmgrKeIuMSZl3XWwUuywoDSqI2rnsB8ZsBvNtuigDcmlE0nMCkJp0sSbNtVU0Y6Fa6jqL+RMmNUj1AeVUjiRQLOkecKq9y3w7dT5cPtlFMYQiwAAO1UKtSDan3Bv3w81N1k4PpKphXk6tMSPnwqBEZNT6wmi15ektqI31a72vp098Iy8OgtcjMXYsA5G3+FB6D2w/LkX+5LX78YevYFWQ/wCrViO3CnLKzSRMyXpb6uQVsUdJ5xq/liczd/RejHTmEgGXTznjrpbRHm8ksmnVfkcOKYr5h06df/3hGdzwjRnCtJpIBWMamuwKoel9MPvkLFNLIenTQv4eVBY/+b4izzRxAq0reUHyroUDbZCyoAnUdSD88E0g2Uf85h3F3VB0kcBfYWnQI8xmHDqoAHMWk6mTmdwEUbhV3NemEtAw25ckccWhUYLQBYFAGEiBUboovfzj1xY+CMzFrklMiNJtHFGDqa5NNsHsuwLaU3J0hXOwNY2+ZzCghH8wKOzEjyBEKKxYG9izABf3v2ThhGW0KamNqFxzCL8b/J+ErnMcQj1Po+01JZZVDSlWUrGTGKOo+QaRfmG11e/+lFpv/C5+SvXTzvVYSblqhuegPTy6j2rGczHh6RJ5FiW44uXPq+ERKZHcRL3MimPyADo0Z2rfpsWZSSyjK66mWwQRY6r+RGDba6pY+syqW5Nr95JXlY4LGp+kHgAgzUskSgQtLIKUALGQdOmh2Yhj87HpjL4tQstpDtFqPD/0d5jNwGdXjjQ6tAk1XJpu2GkeVbFAm7omqq8qrWAfUXjSR+PMyuSGUXQqBTHrAOvln7nWgasaquj2O+KXIZFpWCrsO57KP/nQYSzrJcXxraNk0MLyGsEkqNeDjmC3shGllpxYFirABFEdj2NHtjY5fIogAVRt3O5+dn+WHHhBuwN+u3X3J63gsy3m9A1IkvAPckRcKzPFZOZOVjdWQN9myySrIY1abT8KqkSUG6Eoq0bGNfxT6Ncq+X5cEaxSKVqW21NRGoSmjqtb7GjRrasH4X43My5gyF55IwJAWYXyFXZSTudDa/hUk61vffGkhzKlgkbLIALZtYY016OndiCewpT7YRUc4G2iy+oFNxpvHaGqq/BnDU4e5hQPU8iBzIysQxRtEkciqgeIspjooGDMtijeN1jHcTVZNNPWoywkgEnTs0xVlI0MnJJDXQYDvWNXlc6sq61vcmwQQQe6kHuLwDXE66qu9uV0BPE4y/GGudv8o/gMag4yGfe5HPqzfldD9MVsWeyBzVvBjtk8k3eCwMDGatNLiG2IPiGf7LLqe07r/qhlcH/8bD8cToemKjjTEyRL2USSH97aNP8Aa0uLFEw7wKz+kAP07pVVEnlBPVpiT8w7BR8gFQD5DE04bhy9Aj/Gzj2ttY/Ik/ww82LDjK8mTKZJwnDjHEDjGYMeXldeqoxHzqgT7C7PyxAEmFAEmFS5nikkzNyjSFzDFRK86WraR3G4hQAml6+pusQcrw6IstKj0HYNJ8PL1ebNZjfzBmB0Rg1W5vrhWYhMS6V2VOHymP8AedlMjfMgnpiZJl15nJIGhpZNa9zHk4ozFFXobDV/i98b7KTWAAJxdlEDT8fPOyiyKDpkDMGetDyWWnC7gJlYV2j6kE0R198WUXFZ1V9LuGPLZuaeY2uFiyRPJJbctSCCl6aY0PMbirmPs9ZYhnhE+YlX4xG/93BCT8NkEADoAT1N4PJQFNalVSmHkW9KXHGdAJ3Y/tHu2rA1mjULe6Dd1tU4eoJBBjcRtsPbSVM4h4klOVmy7yaY8y0TyzEXIilo1dSFA1KyIAAB20/C3l0/0c+JEd1ggVytkEEEJBGFHLjAAPMk0qilrs07M2kIuMRxHLDlMB92NlA9hpPz+7hnwVnHMggSATF26kn7IErqdVUXdgWQy3sCfRAFlZ6UwwoVhAiRP59V0HxZwzRmJFcK0c+qRVIBsEgSoR3qRgb/APdXvucTxPwPH9VGZikKMZZI+SwtW0zSRjQ3VfIhkIOqx0rbHW/F/C5JYUaNS7xtbJtrZGUq2nemcHS1XvpNWavm/FMwwBioqHKybgq0bxa438jAHUwZVOroIxtZsNe5z6Lcpu037tFhYelGLywYd/Op9AsZNwNl1eYGl1DruBswHuPKd/Ue+J/htCA9rQOlge52PT1X+d4lZhyhJY2GQqNqCncnVuaUjqT00YXHItGvtBRvSFK7mzRvf5C/zwnNIuvWYPD06VbrJjLqDzUw4GI+VmBAprH3SQRYHaz8RHT19cSMQvTseHtkLQ+BpzHPPKP+Flncjf4RJEzVW96VavfGB4/4qkmzs+YgkkiWRtKct3iuJPLGG0EXYGqj0LHF7xHNyQZDMSKCFzLR5TVW1U8s1X1sAR36lh1G2GwYC8N0m8OxdQjcegA/ldU+j6Zp8q8sh5kkc6xAFFK/V2TLI0WnyosY169K1bKCQ52x0HwzpMGpdWl3Z1di5Mgem5lyUd77KqjoBQvHF/AXiRIC2XnblxTOjLmAAWy8itGQ/m8uk8tdyDpIB3F47MniTJxwoUmjMSilMbCQBY1JY2tikRSzdwB7jCX0xmzKgDurTMShFZvQE/0xkKxf8fzFIE7sRY9hv/E1ihxl4t3ajZauDbDS7dN8zAwZQYPFRXk7D0xScT/+4bf/AIcW3p5punz2/LF3ENsU3GE0zI1f3iMpbbrGdSr+Ikc/5Ww+l9XmsvpIE4d0ckyDgMcGMEww9eUTbHFJxid5FkijKqCroWKliSy0wFMAoFlb3N3sKxeEYyryBlMrKGsF6oHqNWkAbbDa+p6mycPotBMrU6Mw7a1Ql4kAKOIS8ZokfYx5eINRqN1LSTNoNFjoYAA7V74dMypIC7VIHy7qa0qI0XlSuxJO5QMCSaJMdb4UuSAUBiTQF3RWhfVT5aF2NtqBvFt4RMYkklk0iGOOQSDSF5ol+zjjIIGvW2ugLsqnrjQdiHNGaJV+p0exjDmsTcd1pHnqqB59C6WsKUynlIO2mWaUR1vpPJUbYsYya81FjZav2mNtQ9LNfKsNcM4YX0CRV+zA5ilhIWkZV5kkzbgsxAAWzSFr6gYbz/CWEwSJ3jRkkqhE9yNqZYolJRgCV3YsdNjoMFUqAuyKOh8dSwlRzntJJFiI3v5gDyCkxzBqrvqH+klT/HDnBJRHMqyLGI3c22jzISuklWBH2ZbQzKQQRGTsTi98K/R4Z1MpZ8vC6xmCMKSUDgtKDzhrYatNMfi3oUBcGPwXnZHMbZdloMpa10f4nViwBHULuCb30jcL5LefjcNjKUVTBA+d/GFuYeJTRyqJpCVUopAEf2msaFVYi/MsMQS5LsxU0oBxnPpB4Q65sOoGmWyCTQZtKB0DUfOOWHCmtQdqPkNafhnD52zMklmCMSKxHKlRphp0gMxm0M1KFYmI+WgpsBhYeLCn1OZZDQdGQbaiXYEIFWjZ1V8tztWIaYIB8V5txLXZmGCLhcojiMNySVfwIincltySSKBIHoQoDGze1Xb+bVS6mc3VheY7N1u23YdQv5Y0DcJedkSIebW7BGbZAEYGmF7WRXX462vavy2RaRiHQqiOysGKHWY3ZGQKrNa61IJPUChYNizUaS8UWDS/muwmKptpvxlZ/bNtrDgAoELecFRsxNm62pRG3vehq9jiZFGztpTYitTHcJfTbu3ov4narlZ7hUYRmVQhRWYaLQWFIsqlDpt64so4VUaVAVQTQAoDDmYSHQ4plb/qctw5Zh2kOM3MW001nx0KsuHZU5rLPw0mJEMJMTGJiwKMtuxDhWk1sH1UCbY0aOB4b+hmGEM2acTyFWVQFIjjLAjXRNyMLsE0AQCBe+HPC0LNnItNjRrkcgWNGh49LHtqd1od9LehrooGK2JhjyGqhhHuq0g52q8vZ3w9mIcyMpJGTmCVVUG/MJNK8Z2DK3W+nW6o117gfCxleGZeKbzbvLIlatK6MxJPQQtrAEqx2N2sbCwMbrO8OjlrWN1vSQzIwsUQGQg0R1F0cZ3xFwWIadJZWJjJ8zMxWJ9a/aFta76l2O4Y9wpWu+qA2SrjGOc4AKj4alszWrbAa1QoGNtrFMNTkEDzMz/ERqNNc/CYYAgpRQsnubLElmYndmJJJJ3OF4xKz87y5btKn1bA1DBYPBYUmp2HpiHxjLFoiVFshDqKskrdqP3lLL/mxMh6Yq+P8aOXjLKjs1XYUFV921Ogbp0Vr/hbaYcXDLqq9UNLCHaKBDOrgFGVgehBBva+3tvhZxiM34zzOZYxiOFmkUqESDW5+IlkBLOHo70TWkEVWNPwfI8RkCyTJHGCwUpKGhZg3wslBqa7tTR9u+NA0HASV5WpgyP8ZnwhTGxATw+sj6Fetd/Zs8aqS56AsNe5NUp7gCtsWU8LIxR10sKNWDs16WBHUGjv7EbEYtuB5NwOYWqMhvs/iEoorbg+ULYsdzQOoKSGAB40XYVtQVcoJG8WtzVIfCehgpQF9SUjys1qZETmx6iUcI7pfRlsGrKhmyoYAsAdttQvY+l43CzK6B200f2mQ1YII1AlbIsbHFJmuBxmP+zx8t0vSFjdI3CmjHTUGsClehvpK2p3lrXuHa1VzEYQuuHEnmZVGABsBt6DYYamyUcjQ81A6xzQuVPQqHXWD6gre3ehiROhQkONJA1HVWy2wskEgbqwIJsUbAxIy3AJsypVI5Ar2jOVMYVSKLq0gBbY7FA1np3rmNcHLLY14founnrgxhNYUMWlrozjKePj5IP+Y9G/vcthprv5DIfbScas4znj3MBMlJaqxZo1QNezM394CCCCgDMKIsirFnDKbsrwUFSmarSwamyovCMJ50jVty4wDtakuxYDudYCn25Q9cUGWk1LrF05ZxfZXYuq/grAfhgcF8VyZdZAY0lZq0sWMdaRShlCsCLLMSNN6qoViuh4gyqqhFGkBd5GbYAAf8Mb7YfQeBiKlV2hiEiv0XijQZSaySJnT+bKVxckQvRo+TSdtm5kddQfyo/I4rznZT5eYbFWypGN9tvMp/h09cNT5tpCAWDaTZUKVQkXVt5vMDvRJ+Q2IXlIgzgTuYo+7Ro0p09Tah0ZTWwKq/Xp6srVy53YMBXsB0YyjSJxLA4zOk+Hol5XMNCxlR2jbq0gYhjXd2vzAejWo9NsdY8HeIfreWVyDzFpJLXSC+lW1KPRgymu11QrFLw36MckyhzLLmEYBkJk8pUgEFWQBvxDX+ONbBBFl49KKsca2aUUBZsmh1JJJ9STii4jiU+tUZUgMbEJzM5kIpZug/iewHvjKZvMF2LHqf4DsBiRxDPmVvRR0H8z74hnGVXq5zA0V3D0OrEnVFhLYVhJxXVtFgYFYGOhcnYemOUeJpGzOdKKyyHUEDKoA1bg0VLMVWz1O3m2Fb9Yg6Y5YnhZ5OISZed+WSJZgyxmXmLq1VFGtFiQW2A20NscaGCjMZWdi5LQAuqZDhK5TLqkIJ5SgWqx82YD7mogAa2oWeg7j4hYjMaSFfSsjBjpUlvKOp+EEjpZqrIG9i4XEcw/JMkStIFjkblqXieRgBoQEDUn3rGxsAeoxgl+lsqtxZJF1GyeeTqNdWqIFj7knFoNL7pJe1hha/juXiSCSZlVAq6uczssoY7JqLL5rahpZqIoV2wvO5yKGBBrT6vGsI5ro0yFb5cZIjdb3VSTuBrQ11I5XnOI5vi06xMdQJsRoNMcKkU0jdei2dbknqB1rHYBwVpcseYokTMRgyQikKGVQXSNjQYWbttLatTajYVTLIiUnO2THHiqyXiGUYiVs9EDRQOJcppUHciPWjBdxZ3s1vYAAiZXxfk+dFlsvJLK0j0DGzBFLFnZuYNPqx0raiqpQKGUzX0WMrsFmmodNWQzTNuaA1RKUkPuh98aXwl9HYy0glLM8oHlkkTlLFrtNawljI7Vdawo2O43xOQbqM/JXKcGDtJmDI55DjSrmPlMIFidyypEWJMrTAmxTgbEADG0VrokEXvR6i+zdd8cz+kPxUmTjghy2h5L80btIxEAQMv1hVcMS7nVTkagfMp7YriX0n8RmLf2jlqxaljSNaDbadRUswA7k3ud+lFkJCTNyV3iPi0TVUi+YhVs6dZPQR6q132K3eEycYjAtblJBKrFT6q7arCLvtbMo98Zz6PZnzXD0bMOsvOWVHGhY/KrmIDQlAkKta9I6LXQ23l8tJMY1cDUzRa611KsTIJJmj1GMoarzbjyqb2xGVSFruH59ZoxIoIBLVdbgMV1AgkFTVgjqCMVvi7gjZrKtHGVEgKuha9JZDelq3AZdS2OmrF5WE4GbqQSLhcYbwxnlIU5OUsf2dJXr1LlggHf4sVmdblO0UwaOQDdGVgw9wV6j/EDR7E472MJliDCmAYejAEfkcTIV5uOq8YK8/niKDSq7k0FUFF9gFV2X8gPli5yXhrOzEcqAqD0eQMqjruxYLQBA+HWf8PfHZKSMbBUHegFH8KvFZm+PdoxZ/aPT8B3wD6rGapgxVapZghDh+UjyOXSEEkIG6/E7Mxd2rtbsxrYC6xWZ3PtKd9gOg7D+p98MySFiSxJJ7nCKxmVq7qncnUcOKdzcojhLYUcJOEK0iwWDOCOIXIsHhODxMLk9D0xE4jw+N6keleEOyS6ihiNWTqBFLtuDsRYN3iZF0xm/EfGVaoo2RwbMhVg2jSylF2NDUQf9Pa7w6i1zngNS20+sOTdWea8X5alaJcxJJpWnLaAn7Q0SWBff7PzUu+wrPT8USU6sxkcnNJW78vQWO9DfXe1Cy2K6STT2JHqBddOwwoOD0N119vn6Y3MoWpS6Lwolpknmf6TfHPF7RQcjLRQZZZdYcQpTaaAPm20sbIsrddCMQeA/SPm8tQJE66gSZS7S6AukxRzEkxrW4obGze5xT8fkudv8IUfz/U4YyGS5hYk0qKWPa+tLY6XR39jgg0QvMYilnxBpUhxgDu7/wArdz/TK50crKqlM2saywMABLRR6ADF5RbMNhoXYgbbHwX4m/8AFVkZg0PJdNUaSkliwYq3MoMkexAVdNkPq1A1ip8UcGgiheRJIckcwscDySKz1Dy9P1eIaqS0WjQFhdyDvi9+jnwcMjDISxeSZgSxUp9mmrl0hJK/Ezb7+b5YVmaRIVRzC0wVhPpV8EyRTHNQo8kLqDK2ppGjdFClpCxLaCoU6jdENZG2Mf4b4OubnWEzCLUrFWKGSyovSArDfTqP+U49NXWORcQ8PBuONJBEYo4CGmIACNM0epeVXUukkbMtCjr62CYNSGk7LmMlwC1XhLhj5GD6vHNDIoLssjh4yDJpJLxUdZVgapxYIB6XjT8MysEKaYtA2ALWupyPvSN1dibJJ7k4zYwoDGd+scdQtH9E3gVrjOo6sPzGGn4hGOrr+YP6Yy+nAxBxR2UjBjiVoJeORjpbfIV+tYgz8fc/CAvv1P8ATFaRgqwp1d54prcLTbwnvSppmY2xJPuf09MIwDgsJVkWsEMDFfHxpDJKlMOSDrY8vTtp6BXMn3h1QX0G9YbXxHEa2kFq7WYnAAQzBtVAlCOTIaIsULomsF1T9kHWs3VkcJbEdeIxmXlA/afsU11pDB6r4CDQbpflu9sNDjURCkMSGvSdEhDVZtCFphQJsemO6t2ynrG7qZgiMQ141AV1CVNI2JugP7sb30/vY/8AWvrh6LPRu2lJEZq1aQwJ03WqhvV7Y7I4ahSHtJgFLweFYGBRSqXxJxNOU2XUPJMyqwRBe17c1iQqoaIq7IuhjOpIDddjRHoR2PpiPms480rhy0zbF4oyIoIwBQWWU+Z9iduh3sYgJKVJZWSlIDMnky0KXZQbXM57VuCe+PR0cN1bAOPFZuC6a6qsQ4dg+ff7eRlXJiBq/wAwSD+YIOG5MsBfxGh6m/XY3qO/qcM/+IENGhRtUilgoosEF07Ka0g0etV3rCU4up0+V6ZWcNp20J8T7E+UV1xOUr0ox+CqGc7fEgfyrMfRHPLOT9YgSNl1hhzJWBKgoughSQxsBtRsKSAemH0+iyeGCQieFy6witEgHMkbllA/dF1htdEncaVq8aTwfxKcRhGl0RnSMvqCkyH7V5Ej17sqAKaAIAJHRaEvxHEJYGRi2aYjmLEZAmtYyoZlEMdOF1BqKvvp71hRfeF5YtqUaxc11wTcRx/tWHEspMQ1w38R5a6JVlrdU1SR0h2rzKo82zisSc9xOLKIkXOiVzq0mVlAVb1PIygjyreyLVnSoIG45Wcwx6PJpNkLz5nCqeigu5LADbf3+WIqBYxsmhfYKF9LOk7fM44MAWm3od7gHVXgW7/bxXRJ/pIijNKks6KrEyDShZuoVI302vUWary1qu8K16i0h03KdZK9OiqoBIBYBFVbIF1dDpjnehje+kmgO+kevpq3PTbYdcbXw25bKxEtexHQArTECMhQBagBen3e/U1MY2GDvR1MCzDFrmTcHVWIGFLgVhQGMtChgYPB1jlyKsJwusR85nEiXU5IFquysxLOQqqFQFiSSAAB3x0TooJi6cOIue4hHCpaQ6VCu5NE0qVqO2/cYOHikTlQj2WYqBTgk6dfQqCBp3s7drvbFbmOIwzEmKeE8pJNQ11pNxsWbbYKsbXfSxhzKfahwKU+p2ZaRKazZpHZ5l5P1hHJjSYvfPibQCl6tVaLVfvjrW8EZJNpElUtJG0OpxKpZH1Wu63q+sTwt0s2R1xZx8Kj5OhRFyVzDuy2GQJreTTVVYJQ6TsK+WImd4UTpkgMbxDRLGgZVr+0ZSZ9LfCYysLUfuk1uCKsNcPpn5+VXc0zmhT8ormWWV+UG5cURVHZgjRtPLTMUWgUmjPT8OhxX5Jw+l9UCrLJMUWOcOuto+UTGzBbLyEkqo2LWd2OHstlWlGaR10pmS7alkhkCgwQw6aBPmtWPTTt13wqdJmMmuEkyRLEGV0KI6tITJ5iCqHmI+wv7IgiwtiNTJ24/OfkiM2jn8+bqsn4Q6xRokmkIVCzF4yQz5nISliWNMytDLQ76VAvYYucpDpmpFZEVCjAyIwfTo5b6dRYPu9swBN76vLUZ4HuEyQSSLHHMhUqj27aArhdVEFNa6jWnWQa1GmfD3DZYpCZxqcxqmvSPK0SQRuNdDUJNKkNW/KI9Bg3mWmTv815IGABwgbenh4K/OBgqweKUK8uciAKFj0KzjzJlYySoPabMudyB1s0PS9sKIJcUwzE6ndzXIy1daA8oYdgbb1rfGoi4ajZOefkRCR0ndQiaVOhWEdICb+EdbJO+10M/m+GLINJA0mrALrddLCMAw+d49IzGNdaNPnz0XnW9FVHScw+fPHiVB5ScsksTDI3nkJ+1zsl7Rxgb8u+lb7bbb413hrwswZp8wKdyumPsiJWgN3BFXpBroSL2DvhDLxW5KDnx15yWc8p7CaC3wDyMula+H3vGnrGfi8Y49hllbw2ADDNS524fPkKJLku6MUa7JHm20utCz5a1sygbBt6OM/4h4Q45TxhmEbTleWra4zM6yEgoboEFRpAoEXe5xqmGEYosrvYRxWo1rWODwLhc6v9T772bsncm7u97vAxpPEPBLBliVi7OC4G/l0MCyrV3qCk177YzGq6C0bF32A9TXX2Hf8ADGvSqCo3MF6CjjGPpkm0WPt9k1CwUaTtpBq+mgHaj7Chvi+8J58CV0vyuhf0GqMqtgnqSrVt2jHpijZCXFG9N2WApWoaSAACWonaxsQb9RJDbLzNLrvQ00A1Hcgkg7WAe3veBqNFRpas6viusbkAsDqV0oYUMZzwnmD54/uqFZR+zZYMB6A+U0KAN+uNGuMaqwsdlVJHgYGKrxFxKTLxpLHG8umQao03LIysDsOpBo/hiGtzGELnQJVqcQeK5UyIFVI3IkjbTJeghG1HXQN9tq39uuK3TmAQOa5P2y2VXTqXNwRxsQFBI5TSbBhYF2OuH4M9Ifqy3ZYRmRtI31PpqifJdP2J+Gj3w0Ui02ISTVa4EEJ3hnCRCwPlNQxR6goX4ZJXZVFkrGNa0t0AAO2KXM8BnEMyx27vHJXMkG4mQxtBGy/ByykbrYI8zC9yRKXOzs4Vpo47OpSVWmTU40URs+6jY76L+9siPxOXys06ry+WCNDqdQZIjM2oWL8hTYeh39GgVLm14Sj1ZAFxqm8xw2QyuwhIXmO0m8V5hRnEmiCU5J0xCT49Px6e9iRocLMRC68xJtChQaLb+fSSqMzBnqz8e9G8JzXFZ1UuQgosvKCNIxcZjkKFkEi6tV2BpB6Da8OrxWQhSBHJrLgaSV2hYrK+q2B1AFlFbUASeoMh5Gg81ALBxPkoA4GEZbRtSrlmLRhkV5XzCmS1TZgixR+VrpdJPrhnieXcyZsLHLcqulhH0PEcmihga0O4l2FW3xDoNrfL8VeR0RFS3UnzFl0sHkHKNX5yiq3y1HpvhqDjjMdIjUvyFzGlXO8Z1ggMygFrCgXQ8+/TeM1Sbj1RRTix9FQDIsDMRGdcmYeU6Qya4OZni0ZYf8QgFdWxqSIdBi+yJQZlxF5kaPfZgITFoRYwPhCOp1KNjasRYOyR4jfTIRCWKcjQocDm8+d4Yipo0CAjbjqxWhpvE3h/EmmHmjKeVW3cNWoCl2A8wOsH0KdTqGBe5xBzD17vZTTDQQGu9O/3UrB4VowWKsq1AVL4OFNMAABUJoADc8wX86AH4DEfiuSSLMIka6UJPl3oD0W/hA7AUBgYGNFv+V3ckVTGm61GR4dHEo0LRcAsbJLH3ZiSQLNDoL2xJwMDFKp9ZUhJOCOBgYUmcECMYrjPDkhn0xrpGjpZPRzQFk0BZ2G35YGBi5hNSoBMhVfD/wC6jPcorH3ZlDMT7kknCnP2gHorn8bQX+RP54GBjQCsHQd60vhCMfbN97VGt/4Qgaq/eYn8vQVolwMDGXif8hSN+8ozgrwMDCeK4oicDVgYGJUnVExwxmjUbkVsrEbDqAd66YLAxLdVB0KwkvibMfVYJNY1ugZjy49zryW9aaG8jnbufYY0M+WjMcpMUJt6NwxGxHLNGgYFfNpRQBfTtgYGLrwBEb/dUhdqmZJuYFZwrEuu5VeqLqQ9OqtuD1HbD2X4dGwKsikBStV91dlX92mYV03wWBiu8nOU0fSEqXh0b+VlBDcsEbjaNjIg26U++HIsuqgaQFFAUNgAmyhQNgANqGBgYFxt85JzQEvAwMDC0a/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4" name="AutoShape 22" descr="data:image/jpeg;base64,/9j/4AAQSkZJRgABAQAAAQABAAD/2wCEAAkGBhQSERUUEhQWFRUUFxQYGBcYFxcXGhYXFxgVFxcUFBcYHCYfFxkjGhgYHy8gIycpLCwuGB4xNTAqNSYtLCkBCQoKDgwOGg8PGiwkHyQpKSwpLCksLCosLywsNCwqLywsLC0sLywsKSwsKSwsLCwsLCwsLCwsLCwsLCwsLCwsLP/AABEIAQMAwgMBIgACEQEDEQH/xAAcAAAABwEBAAAAAAAAAAAAAAAAAQIDBAUGBwj/xABFEAACAgAEBAQCBwUGBAUFAAABAgMRAAQSIQUTMUEGIlFhMnEHFCNCgZGxUnKhwdEkM2KCkqJDc7LSFRZTY/AlNKPh4v/EABoBAAIDAQEAAAAAAAAAAAAAAAIDAQQFAAb/xAA3EQABAwIEAgkDBAIBBQAAAAABAAIRAyEEEjFRQWEFEyJxgZGh4fAywdEUUrHxM2IVBiRTcsL/2gAMAwEAAhEDEQA/ALLgWTMRdjJGwYDo3Qg9T7b4h/8AgklKA0ZqQv8AEd/h9vY4g8PiHInJA6Rj/deIkC+da/aX/qGKAYczjO3Dl7r3babsziHbcNh7q6n4HNzH0NSuSSQ1bE3uOti8aIYBGCJxnvqOfAPBZVSs6oADwQJwkNiv43xXkoNIBYnYH0HUnE1DYB9QD+YwJaQA7gUJYQ0OOhToOBqwgYUMAgSgcKGEA4WMQuR4MYGEzy6EZqvSCa9aF1jlIvZKvAvFfwvjazsQEZdIuyQe9dsWWJewsMEXRvY6mcrhBSbwAcKwKwKBIJwd4MjArHLkV4F4VWEkY6y5Ia8JY4dwl1xK5IDYUDhFYUMcuRaR7YGDwMSuWQ4fOghlV7ttOkDqSLo/IHB8DyZeUHslMfmOg/P9MQ44jo1dgwX8av8ATF14Wl/vF/dP6g/yxr1ewxzgtyr2KbnN1/oKp4i/2slE/G3c+pwWSzLiRKdviX7xo2QCKvEnO58CRwkcdajZZdRY3uST0F9hiNl21TKaAuRDQ6DzDYe2CbdlxwRMEsuOH2RcTzZlkZj06AegB6YsclmH+qStra1YUbNj4Nh7YicajVZ2CgAeXYe4F40b8KjMbRgaFaia9RW+/wAsJqvYGMEbJFWoxtNgixhZccXn/wDVb+H8xiwXiMwy/M5hJ5lbhfhrp09cQeIcrVUINDbVZOo/4R6friXm8u0eURXFFpC1dwKNX/DDHBhynLqRwTntpkN7IudgmR4hn/aH+kYnxcamMDyWlq6r8PYgX39SMU1Jy/vczV07aa6/O8S4G/scn/OQf7UOOfSpwIbxHBdUo04ENGoGifHiif0iP+Rv+/E+DjPMgm1ICVUagGKgq2xIO5B64pEydwPLfwuq163W9/MjEvhYqDMn/Ag/if64GpSpRIFwR/IXVaNGJaIIIHqFJ4PnEXmtHEQUiLG5CQQputxt33w4vi/1i/J//wCcROCQl0zCrWpotI6Dc6gL9B74iHJLv9tGSATQ1b1ewYiifxxBp0y85+W6g0qTqjg++m5Oi0nDOOiYsoQghSw3BvtV1scQ18YL3ib8GX+dYjeFB9q59Iz/ANS4qMnlmkKovxN+A6X+mBGHpZ3A6CEIwlHrHAiwj7rQ/wDnBP8A0pP9n/diTlPEkcjBadSTQ1AVfpYJxlYYCzhBuxJA32sX/IHDmTjPNQd+Yv4HUME7C0ottupfhKN4WqzHiCJHZGLAqaPlNeu354SPEsH7Z/0P/TGc48f7TL81/wChcRJoWQ0wKnY0fQ7g4WzCU3NBvcA/LKGYGk5jSSZIB4fhbIcdgP8AxB+II/UbYemz8anS0iA7GiwBo9DROMNJEV2YEH0IrEzjQ3i9eTHf+7HHCMkAHVA7AMzAAm61n12M9JE/1L/XCjmF/aX8x+eMCy+oxY8ZhAMQVekKfzwJwgBAnVA7BNa4DNry91reev7S/mMFjn+keg/IYLBfoh+7091P6Bv7/T3VzlI7ykp9JEP5Bf64Pw7LpnA7MCPx6j9MWsHAaiaMSGnKnoO3b8dvywxF4aKsGEtEEH4fQ/PHGtTIcCdfZd19NzXNJ1/AVLzQsxYjUA7GvXc7YXlGDZhSBQMgNenmusW03he2JWSgSTRW6s364KDwy6OrCRTpYH4T2OGdfSI1vCb+oolv1XiFW8bP9of5r/0jErPcaMsLUNNyadj93SG3OJnF/D7SPrjKi6sNY3G1ggHthE/hxuUqIVLBizFrANgDagelDACpSLWZjcIG1aJayTcR4Ku4PnY4iWdSzfdIrb16nY++HuMZ8yxxtp0jXIALvoFq/fc4NfCs5IACE+zH/txew+BpmyuhyiyKzMgskG+zEDaxY79BhsMc4PbcqatbDMcKhcJkceCy2VgiZfPIyMO2ksGHYrXQ9qxPnCHJAxhqEoDX11lSdyNuldPbCf8Aylm9Wn6u/WrtNPz1aqrF1xLwtPFk4oY4zK7ytLKUohSE0qosgnYjevunpeHOpyRfiiq4iiHtAqAyRxER83VJDlj9QkfsZ0Xrv0Q9PwxI4XlSchmpLoKyr8/7v/uw+/Bsz9SEf1aQMMyXIrcryiAaHUWa/DCMuXgyGajmjeMySQ6NSlQ96QwW+pAjJPtjsgv3yhNUOaQ0gk1BoRpIG/JReDwE5fOMDQSJb97LggYg5PIGRJmDKvJTWQer9fKu/Xb9MXnh6Atkc8FUklUFAWdtRNAddrNYzrZRupjf1+Btv4YJoiSFYY/NUqNmLj+Bw53CuPC6EtKQL0xEmr6X6YieFh9un7jfoMWPhDOxx/Wte7JAWA+9W4YAetsn54rfCmZjXMKWZSiJKWNg0qxsSTXywtzJzRxEfPNKc4zXtYARzt7ouCC8yn7zH/a2Bw86s0vvIT+p/lhvw3MDmI91vTJ37iJ2rb1IrCOATLz4bIu669ypX+eOe0jMf9fyrD29p+4YP/r8Jzip/tUn/MX/AKUw74jFzv6DSL/yj+uGM+15iQjvIf4ED+WHONyXmJN9tSg/gFBwLR9P/r+EIbOQf6/hDxJJ9sSOgjT8wCf0IwOPH7XT+wka/Lyg/wA8M8eP20voDQPsFA/rh7j0dZhz2YIw+WhR+qnEsgZRyP2U0hAZP7T9lFnzTSEFtyAEFD06Cu5xP46xR0U9Vijv5+a8MNxmQgfCCK84UBzXQM3phXiGQmQE7ExRkj3Oo1/E44TmbbdRlJe0EWv9lpcnlV5aWi/Cv3R6D2wMS8qvkX91f0GBjMNR0rHLrooumBeBD0wMV1WhKGDwVYVWIXIsTMjw1pN+i+v9PXD3DuF6vM/w9h6/P2xeIuLlDD5u07RVK2Iy2bqm8rlFQUo/HufxxIrBVg8aIAAgLPLiTJRYFYM4K8ShQrGc8VeETm3R1l0FV00wLKRZNgBhTb1fcAemNFeDGJBhOo1n0Xh9MwVV+H+ArlItCksxOp2qtTVWw7AAAAf1xag+5wWBeIQve6o4vdclDBED0H5YMjCcchTZy62DoW+x0j5daxzzLeL3eRYzk8tqLhNtqbUF612PfHRW39fwNY5D4fk152A/tzq35tqwQ0Wz0ZSZUbVc8TlAi557EKVxPiUaTSKMpENDsBbb+U7G9H44e5mXeDnyQAanIYKSTZYi7tbHfFXxxHGZmEgpuY5IPox1L+akH8cXWayyRcNyxdGYTMxNNprUXkS9j90dvTCalIQMs+fBbjgxjKUTLiBYnSJOp5fwjyeXy+ZDuIiPNRJJBJoGxpb0Iw5xvKRiEFkJEdAaTTKDQ6nqOmxvpiDw3iccMLMkcmky0RqVqYou9mtqA/PCc/4iWWNkWNwSBudJHUE9DinkqF/ZmAd9ErqqvWWnKDvp6ouB5OCRzQkOkBqfTp3O3w9el7+mLPPcBjlcuzNZ9x6VQsdMU3h7OrEJna6HJGws+YyAYtB4mh/xD/L/AEJwdbrRUJZNv7U4gVhVJpzAjnzVnEmlQuomgB27bemCxXf+ZofVv9JwMVclX9p8lT6qt+0+StYemG58yqAljsAWNAtSruWIUGlHqfYd8JabSoCjU7fAt1e4Go9wguy1bD3oEZuNcuBNKxlkXyooARWc0wpRfTSWBYsUGoje7mlRzmToqT3kWbqnIcyrfCQaAJG4IBuiQaNGjRreji14XkNZ1N8I/wBx9PljAycbaeVtUjl4jR064goajpQrWpbUdS3TfrjWeGfFZDCHMFQDQjloJ5tgIpBsupifKwoHoRdFrDMM3Pr4Lq1Oq2lnEc4Oi2IGDAwYweLyxihgYGBjlCLBHB4LHLkMAYLDeYdlRii62CsVW61MASq32s0Lxy5N53PCOhWpmvSoNXXVmJ+FBYs+4ABJrGf4hmpCoaXMvEX8ojgVCGPxGOPVE00raQRqUqSLYKtbMpI5cMkUskkhBeVstJHagrcMYkC6L0gLrYKvxEudmTFmTo5hYIzR8yWVipXLRG25ak7E7EelqXa/KrJrVDTEprQ3vKcyuakhJ0iHLpKQUikBkkLkM0h0RyAaydyELk6STvZxe8J4nzlYlWRkbSylXXegwZQ4B0spB3Fg2DupxyPjX0qaWZcggAJOqeUMzyddwjb0O2vYdAoG2Kjgv0l5yDMLLJKZUbQsqMq+aMMSdGgCnALaT772NsHSZWN3+/zvKBxHBege+OH8MzbRGORKDppKkiwDXUjv1x2eTMq0JkQ2rRl1YdCpTUrD8KxybwrkRNmoI23ViwIO4oROd/WqB/DDQvQ9DENp1nOuIE+TkOFQDMZuNZmZhLINZJ3bYmifegvyO1bY2P0kUMtCBt9sK9gIpRQ/PGE4dNy5omPWOWMnsfK66rvp0ONx9Jv91B/zX/6MTxV7FN/7yhtePC/4VBDkf/pUkt9Zx+I1RJ+oOKRMuxRpB8KkAm+56bd8X80tcHjF/HmmHzA1t+qg4rYB/Y5T/wC8i/jSt/X8sAZaJbxPsrNJ5AfP/kI8LBNZYVl5z6nLj8nY/wA8NZfIvJehS1daI79OpxZcCiR4pFkIAZkHWvNRIq++ImcykmWkFNvuVYbWB1sfyOFh/ac0a8+4JwqdtzBrPHuCZPDpf/Tf/Sf6YLFqnip6FopPfcjf5dsDE562w8yh6zE/sHmrjhrMguNRzZKErOsgVFQPoFmjK2onYN94mwABiq8UGTWpBLuUk5YbZNdrYCigDp/Ei9zW2ii6YRmOFHMo0IIBdTRYWARuCR8+43HbFBtcueLW0Xm2NFPtHhf5/Sxv1t1WLmIWdyqtyxaoxG7Gz8Iw9DkFUyEAnmG3BJYHaiKO1V2xM4jw+aCRUkUKWVn2YOGCkDShBB6m7IG1bb7VpgXMJG0iSJTBwjWrBlJ06wD+NH2xciNVrse2oJac23Dkb+y3Xg7xEbGXlazvyWY2WABYwse7KotT1IBvdbaTxHxui55chCgkzDCzqflxqdJfl6lV2Mmgaq0gURvZrGHYnqGKkUQwq1YG1cXtYIB39MH4um1cifIxGPP8QDxSTBmqLlIqyiNmOmIkKDrofZoSKu8PpHNqsHpLCig/M3Q+nzgtL4WzEmbzhzU6PlToQLAz6Xc6ABqUNbopaRvMgNyJsNFtuMcdz8OUaLL5zLZU56WExZYxwzTjkvFrkWaMJFzJQxs8x+vl23ONll/pC0RQyZ/LSZQTO635pEhrl6DmWKqYtZc1sfhN1RANwWUFsDgsEHvcbj1G9+49RgXhaJDChhODGOXIHHIvplleBIcuhPJzDzSkEknUjI3KG/8AdhpNYFbeUDZQMdeOMd9K2Sjfhc7SKzGHTJGV6o+pUDH/AAUx1f4dWJABIlcV5+wYwCMDFlCu2fR14hE3CWiXU82VjeNkCksVPM5GkD4gUofNWxXeEMhLFnsvrikWmZSTGwA1RuoJJGwsjGb+iDjBhz5jOnRmI3DMTWjko8wf0rysDddbvaj1PJ+Mee0iwRF1TTUhkURm72YqGZW26BW6jpvSXWWhhca6hTfSDZziPQj7rnOdgdpJW5cml5JWFxuNmdiL222OLvxXxnnZXJarDaZC9gr5l0xk7+pDHG1PF8yOiwv7cySM17HQ4J+dfhe0/hvFeapNMjKdLo3xKaBHwkhlIIIYEgg4HMCtB3SpLmOfT+nS/KNlzfN0/CYGQ2IsxJzD+yW5tE+3mT/UMZvmr1sfmMd4JvEd8lGesaf6F/pjgUVHpkUw6WTLidd/BccjdTlnFj+9T8ipA/Pphh3J6kmulkmvYX0x0/jfD1U6lVQrimAUAWLqwB3BOKNeDw3fKS/l/Lp/DFJ2IbTcQQtKj0ix4Lsut91jBCx3AO/sf6YPG+BwMD+v/wBfVM/5L/VHD0xccCh+JvwH6n+WKaE7Y0nCUqJfez+Z2/hWEYZsv7l5/FOhnes79JDxLBG0h0tzNn1FdCVcgJHVWpVr1YEUReMdMrGKoSimhoJFqBt2Haun4Y2v0hQXFE50kLIUKn7wkXbSKN0yC/RdR7YwozxSHmZjTGQLeiWUb1seu+22/Xv1xov4K70YR1Rk772048EvM5VZIzHNTBwAw3UMRROne+ousSkgeaCbIxExrOhcMBf2kYjUJIe0TAIrEAn126xMzDG4V3AIjPMUn7u16v0P4DC+G8RAzOWkSSoxzNZHRo20obNbKHKsf3cCwkFWcfTa+k6dbRvHwlbTg/Ao8tEuWyootbFrCs2nTrmkYq2o2yiqPxKBQ3DmWgfW0TlZZpAVeMtUOmNELyKrBiqNzUtQD5pFHQagn68DMpQqroHBJ8zvAxj5vJiW3I1KlOaFqDTitVRlkWKDLussoki1JKb1TOsoUZjVzfMCOWkl1YWIaRW2GAWvqvNumTGkLS+EmCxmEHyoFeJCV1Jl5VDIjUdwj8xARtpVBv1N9jCZfxZDBMwWGR1jUQxGLkiJUAQsFuQNWpVW6I+z299ZwbjCZmISICt6gUbTqUqaYHSSD62DVEYLW6B9J7BmcCBwKn4MHCcKXEJaBw1mFBRgQCCrAggEEaTYIPUYc6Yyvj/xuvD4BpCvmJbESHcAD4pXA30D0+8aHrUgSVBXneD4V+Q/TCxgM1kmgLJNAUBZJpR2A6Adhg0h1nSWVA1gs16VFbsaBPT0GLKFangHDDluTm5VZwbIjEXOVUYMhlmCk0FVteki7UAgarHWYcmkMQSNdiVVVQ8oszEKgDLRAHlWzdKu91vkuKeIPs0kRDPFV6mLAtKtLHHHzCQknVmb7TRpB0xsRUjg/jNTAzZk0INB50akK0isTohVyzNoIjjDN/eEn3OE1GkwU2k4CVpnlkjOmVhqVd1A3kOtAjRWAG5gYIRtTkDbfEOfxH9Uk5kyJrccpkVyzM0b6kjjbTpZtE5fzaRRNldyKbL2/CTOM3OWCPOJmcF15btNyR91Ta0R+0B2AGHMx4kj+uxKhWYZaZ5JtdLK8jwypcRJVaVHLbgClFGkYqAaJsETy7LddJQ2AaqwDR7exwo4by8wdQw3DCwSCp/EHcH1B3ws4hLUPi0GqJvUbj8N/wBLxmVONiwxj2TSSvoSPyNYz8Y24ctLBOsWoXgYOsDFFX0IRtjV5aOlUegH6YysXTGtj6D5YvYQXKz8ZoFnfHuULZdJB0glV2/cZHiLewUuGJ7ANjnuVk0ERSS8yWi26hSVvaworbHS/Gk5XJvX32iRuvwPIqsNvUEr+Jxy+FXCrqAjktwBqDAi7Ch2BIvqF6UvQVQuuCu9GOcKZ2n+Ym2ndPgnoM+kgfSwIjLI9igCBvd9RXfCIoj5mQBSVCxgggBVsqSo6WzE16afkEzwOzRkUydXEt2NwRpjQBdXXc3XbD8MRUsS5bUxIBryg/dFdR13OAMALXbmeRmGnH7/AG43UdHWGEc1lRRRYKWWLWatlTpZPerwp8nGQWEcbMRYJVd7Fi2rocSHjDAhgGHcEAj8QcM5rM6NPkdtTBfIt6bvdt9lFY7MSp6unTBkACNr/NExmeZ9XawOaEYgIbGtQSmn2sL+WH8vnanDLGw5TwyLIAvnAZWIjaxZK2KJrsdjgZmJzp0PopgW8obUo6r7X64ZgJULunLph0JN6yEC1sV00Kr9MEDxS6rL5DMRB0vFvDW5jguxcN4xFmFLQvqqrG4ZL6B0O6/iKNbYlxk73XXbtt+ZxyjwlxFo83AXeNWYmKam8umRZOUrXuLkEem+5oHc31Z5AoJJAABJJ2AA3JJ7AAYZqvLYmh1D8oMiJHdz5qr8VeIVyWVkzDKX0ABVBA1O7BUWz0FkEnfYE0ax578ReIJc7mGnn0hiAoVRSoi3pVb3PUmz1JPyFt4+8cNxCb7MsuWQ/ZpuNZ6c6Re7H7t/CPcnGVBxYY2FUKPGk8B+FFz07rIxEcSqzhdmfUSFUGjpXY2evSutjN4cy+beM6o3eNumpHZDXpakGvbEVA4tIaYO64a3XSOKZSObNPlEYsmUjjaMu+qNGVAqQyDYsFY66LVsSaCtqqc9n0kc2qvlcsCeWwKnMSspjRlSiRrakFsdK6yBrDHGQyXEngfmRsVNHUdzqUkMysb1EEqCaIPuMbPL8QhQSy5l1bNeSNMtDGpWNhGI4kyqKXViNjq+FTa/8TfmjKACZUHVUfC/C3NMnMPwwyTMiFVPMjGVkICny/BPpHbY10Falfq+Uy4+sqrVqSF6IM8cdSZV9cQDRuqyReYUfhrZXw9xeaLKZj+0aYy0rB3jV2JAyUsb2os0JJ4tK2fKUN98ZnxosZXLyJSmUSMkQfXyssSphDjcI5sjQNlCKvRRiSRIG6hdz8NTo2Ty7RuZEMUel2ABZdIHmAAAI6dB0xYq9jGL+ifjSz8PSMLpbK6YWF2GpQwcfvWbHYg9qxtDt2wg6owjbGW4iKmf53+YBxqMZnjA+2b/AC/oMUsX9A71ewf1nuUa8DBXgsZq1EqI+XGthNgV3AxkoemLDjHGjDk1KECSTTFHfZiDqcbGyqK7gdyoHfF7CHtELOxtmgrKeIuMSZl3XWwUuywoDSqI2rnsB8ZsBvNtuigDcmlE0nMCkJp0sSbNtVU0Y6Fa6jqL+RMmNUj1AeVUjiRQLOkecKq9y3w7dT5cPtlFMYQiwAAO1UKtSDan3Bv3w81N1k4PpKphXk6tMSPnwqBEZNT6wmi15ektqI31a72vp098Iy8OgtcjMXYsA5G3+FB6D2w/LkX+5LX78YevYFWQ/wCrViO3CnLKzSRMyXpb6uQVsUdJ5xq/liczd/RejHTmEgGXTznjrpbRHm8ksmnVfkcOKYr5h06df/3hGdzwjRnCtJpIBWMamuwKoel9MPvkLFNLIenTQv4eVBY/+b4izzRxAq0reUHyroUDbZCyoAnUdSD88E0g2Uf85h3F3VB0kcBfYWnQI8xmHDqoAHMWk6mTmdwEUbhV3NemEtAw25ckccWhUYLQBYFAGEiBUboovfzj1xY+CMzFrklMiNJtHFGDqa5NNsHsuwLaU3J0hXOwNY2+ZzCghH8wKOzEjyBEKKxYG9izABf3v2ThhGW0KamNqFxzCL8b/J+ErnMcQj1Po+01JZZVDSlWUrGTGKOo+QaRfmG11e/+lFpv/C5+SvXTzvVYSblqhuegPTy6j2rGczHh6RJ5FiW44uXPq+ERKZHcRL3MimPyADo0Z2rfpsWZSSyjK66mWwQRY6r+RGDba6pY+syqW5Nr95JXlY4LGp+kHgAgzUskSgQtLIKUALGQdOmh2Yhj87HpjL4tQstpDtFqPD/0d5jNwGdXjjQ6tAk1XJpu2GkeVbFAm7omqq8qrWAfUXjSR+PMyuSGUXQqBTHrAOvln7nWgasaquj2O+KXIZFpWCrsO57KP/nQYSzrJcXxraNk0MLyGsEkqNeDjmC3shGllpxYFirABFEdj2NHtjY5fIogAVRt3O5+dn+WHHhBuwN+u3X3J63gsy3m9A1IkvAPckRcKzPFZOZOVjdWQN9myySrIY1abT8KqkSUG6Eoq0bGNfxT6Ncq+X5cEaxSKVqW21NRGoSmjqtb7GjRrasH4X43My5gyF55IwJAWYXyFXZSTudDa/hUk61vffGkhzKlgkbLIALZtYY016OndiCewpT7YRUc4G2iy+oFNxpvHaGqq/BnDU4e5hQPU8iBzIysQxRtEkciqgeIspjooGDMtijeN1jHcTVZNNPWoywkgEnTs0xVlI0MnJJDXQYDvWNXlc6sq61vcmwQQQe6kHuLwDXE66qu9uV0BPE4y/GGudv8o/gMag4yGfe5HPqzfldD9MVsWeyBzVvBjtk8k3eCwMDGatNLiG2IPiGf7LLqe07r/qhlcH/8bD8cToemKjjTEyRL2USSH97aNP8Aa0uLFEw7wKz+kAP07pVVEnlBPVpiT8w7BR8gFQD5DE04bhy9Aj/Gzj2ttY/Ik/ww82LDjK8mTKZJwnDjHEDjGYMeXldeqoxHzqgT7C7PyxAEmFAEmFS5nikkzNyjSFzDFRK86WraR3G4hQAml6+pusQcrw6IstKj0HYNJ8PL1ebNZjfzBmB0Rg1W5vrhWYhMS6V2VOHymP8AedlMjfMgnpiZJl15nJIGhpZNa9zHk4ozFFXobDV/i98b7KTWAAJxdlEDT8fPOyiyKDpkDMGetDyWWnC7gJlYV2j6kE0R198WUXFZ1V9LuGPLZuaeY2uFiyRPJJbctSCCl6aY0PMbirmPs9ZYhnhE+YlX4xG/93BCT8NkEADoAT1N4PJQFNalVSmHkW9KXHGdAJ3Y/tHu2rA1mjULe6Dd1tU4eoJBBjcRtsPbSVM4h4klOVmy7yaY8y0TyzEXIilo1dSFA1KyIAAB20/C3l0/0c+JEd1ggVytkEEEJBGFHLjAAPMk0qilrs07M2kIuMRxHLDlMB92NlA9hpPz+7hnwVnHMggSATF26kn7IErqdVUXdgWQy3sCfRAFlZ6UwwoVhAiRP59V0HxZwzRmJFcK0c+qRVIBsEgSoR3qRgb/APdXvucTxPwPH9VGZikKMZZI+SwtW0zSRjQ3VfIhkIOqx0rbHW/F/C5JYUaNS7xtbJtrZGUq2nemcHS1XvpNWavm/FMwwBioqHKybgq0bxa438jAHUwZVOroIxtZsNe5z6Lcpu037tFhYelGLywYd/Op9AsZNwNl1eYGl1DruBswHuPKd/Ue+J/htCA9rQOlge52PT1X+d4lZhyhJY2GQqNqCncnVuaUjqT00YXHItGvtBRvSFK7mzRvf5C/zwnNIuvWYPD06VbrJjLqDzUw4GI+VmBAprH3SQRYHaz8RHT19cSMQvTseHtkLQ+BpzHPPKP+Flncjf4RJEzVW96VavfGB4/4qkmzs+YgkkiWRtKct3iuJPLGG0EXYGqj0LHF7xHNyQZDMSKCFzLR5TVW1U8s1X1sAR36lh1G2GwYC8N0m8OxdQjcegA/ldU+j6Zp8q8sh5kkc6xAFFK/V2TLI0WnyosY169K1bKCQ52x0HwzpMGpdWl3Z1di5Mgem5lyUd77KqjoBQvHF/AXiRIC2XnblxTOjLmAAWy8itGQ/m8uk8tdyDpIB3F47MniTJxwoUmjMSilMbCQBY1JY2tikRSzdwB7jCX0xmzKgDurTMShFZvQE/0xkKxf8fzFIE7sRY9hv/E1ihxl4t3ajZauDbDS7dN8zAwZQYPFRXk7D0xScT/+4bf/AIcW3p5punz2/LF3ENsU3GE0zI1f3iMpbbrGdSr+Ikc/5Ww+l9XmsvpIE4d0ckyDgMcGMEww9eUTbHFJxid5FkijKqCroWKliSy0wFMAoFlb3N3sKxeEYyryBlMrKGsF6oHqNWkAbbDa+p6mycPotBMrU6Mw7a1Ql4kAKOIS8ZokfYx5eINRqN1LSTNoNFjoYAA7V74dMypIC7VIHy7qa0qI0XlSuxJO5QMCSaJMdb4UuSAUBiTQF3RWhfVT5aF2NtqBvFt4RMYkklk0iGOOQSDSF5ol+zjjIIGvW2ugLsqnrjQdiHNGaJV+p0exjDmsTcd1pHnqqB59C6WsKUynlIO2mWaUR1vpPJUbYsYya81FjZav2mNtQ9LNfKsNcM4YX0CRV+zA5ilhIWkZV5kkzbgsxAAWzSFr6gYbz/CWEwSJ3jRkkqhE9yNqZYolJRgCV3YsdNjoMFUqAuyKOh8dSwlRzntJJFiI3v5gDyCkxzBqrvqH+klT/HDnBJRHMqyLGI3c22jzISuklWBH2ZbQzKQQRGTsTi98K/R4Z1MpZ8vC6xmCMKSUDgtKDzhrYatNMfi3oUBcGPwXnZHMbZdloMpa10f4nViwBHULuCb30jcL5LefjcNjKUVTBA+d/GFuYeJTRyqJpCVUopAEf2msaFVYi/MsMQS5LsxU0oBxnPpB4Q65sOoGmWyCTQZtKB0DUfOOWHCmtQdqPkNafhnD52zMklmCMSKxHKlRphp0gMxm0M1KFYmI+WgpsBhYeLCn1OZZDQdGQbaiXYEIFWjZ1V8tztWIaYIB8V5txLXZmGCLhcojiMNySVfwIincltySSKBIHoQoDGze1Xb+bVS6mc3VheY7N1u23YdQv5Y0DcJedkSIebW7BGbZAEYGmF7WRXX462vavy2RaRiHQqiOysGKHWY3ZGQKrNa61IJPUChYNizUaS8UWDS/muwmKptpvxlZ/bNtrDgAoELecFRsxNm62pRG3vehq9jiZFGztpTYitTHcJfTbu3ov4narlZ7hUYRmVQhRWYaLQWFIsqlDpt64so4VUaVAVQTQAoDDmYSHQ4plb/qctw5Zh2kOM3MW001nx0KsuHZU5rLPw0mJEMJMTGJiwKMtuxDhWk1sH1UCbY0aOB4b+hmGEM2acTyFWVQFIjjLAjXRNyMLsE0AQCBe+HPC0LNnItNjRrkcgWNGh49LHtqd1od9LehrooGK2JhjyGqhhHuq0g52q8vZ3w9mIcyMpJGTmCVVUG/MJNK8Z2DK3W+nW6o117gfCxleGZeKbzbvLIlatK6MxJPQQtrAEqx2N2sbCwMbrO8OjlrWN1vSQzIwsUQGQg0R1F0cZ3xFwWIadJZWJjJ8zMxWJ9a/aFta76l2O4Y9wpWu+qA2SrjGOc4AKj4alszWrbAa1QoGNtrFMNTkEDzMz/ERqNNc/CYYAgpRQsnubLElmYndmJJJJ3OF4xKz87y5btKn1bA1DBYPBYUmp2HpiHxjLFoiVFshDqKskrdqP3lLL/mxMh6Yq+P8aOXjLKjs1XYUFV921Ogbp0Vr/hbaYcXDLqq9UNLCHaKBDOrgFGVgehBBva+3tvhZxiM34zzOZYxiOFmkUqESDW5+IlkBLOHo70TWkEVWNPwfI8RkCyTJHGCwUpKGhZg3wslBqa7tTR9u+NA0HASV5WpgyP8ZnwhTGxATw+sj6Fetd/Zs8aqS56AsNe5NUp7gCtsWU8LIxR10sKNWDs16WBHUGjv7EbEYtuB5NwOYWqMhvs/iEoorbg+ULYsdzQOoKSGAB40XYVtQVcoJG8WtzVIfCehgpQF9SUjys1qZETmx6iUcI7pfRlsGrKhmyoYAsAdttQvY+l43CzK6B200f2mQ1YII1AlbIsbHFJmuBxmP+zx8t0vSFjdI3CmjHTUGsClehvpK2p3lrXuHa1VzEYQuuHEnmZVGABsBt6DYYamyUcjQ81A6xzQuVPQqHXWD6gre3ehiROhQkONJA1HVWy2wskEgbqwIJsUbAxIy3AJsypVI5Ar2jOVMYVSKLq0gBbY7FA1np3rmNcHLLY14founnrgxhNYUMWlrozjKePj5IP+Y9G/vcthprv5DIfbScas4znj3MBMlJaqxZo1QNezM394CCCCgDMKIsirFnDKbsrwUFSmarSwamyovCMJ50jVty4wDtakuxYDudYCn25Q9cUGWk1LrF05ZxfZXYuq/grAfhgcF8VyZdZAY0lZq0sWMdaRShlCsCLLMSNN6qoViuh4gyqqhFGkBd5GbYAAf8Mb7YfQeBiKlV2hiEiv0XijQZSaySJnT+bKVxckQvRo+TSdtm5kddQfyo/I4rznZT5eYbFWypGN9tvMp/h09cNT5tpCAWDaTZUKVQkXVt5vMDvRJ+Q2IXlIgzgTuYo+7Ro0p09Tah0ZTWwKq/Xp6srVy53YMBXsB0YyjSJxLA4zOk+Hol5XMNCxlR2jbq0gYhjXd2vzAejWo9NsdY8HeIfreWVyDzFpJLXSC+lW1KPRgymu11QrFLw36MckyhzLLmEYBkJk8pUgEFWQBvxDX+ONbBBFl49KKsca2aUUBZsmh1JJJ9STii4jiU+tUZUgMbEJzM5kIpZug/iewHvjKZvMF2LHqf4DsBiRxDPmVvRR0H8z74hnGVXq5zA0V3D0OrEnVFhLYVhJxXVtFgYFYGOhcnYemOUeJpGzOdKKyyHUEDKoA1bg0VLMVWz1O3m2Fb9Yg6Y5YnhZ5OISZed+WSJZgyxmXmLq1VFGtFiQW2A20NscaGCjMZWdi5LQAuqZDhK5TLqkIJ5SgWqx82YD7mogAa2oWeg7j4hYjMaSFfSsjBjpUlvKOp+EEjpZqrIG9i4XEcw/JMkStIFjkblqXieRgBoQEDUn3rGxsAeoxgl+lsqtxZJF1GyeeTqNdWqIFj7knFoNL7pJe1hha/juXiSCSZlVAq6uczssoY7JqLL5rahpZqIoV2wvO5yKGBBrT6vGsI5ro0yFb5cZIjdb3VSTuBrQ11I5XnOI5vi06xMdQJsRoNMcKkU0jdei2dbknqB1rHYBwVpcseYokTMRgyQikKGVQXSNjQYWbttLatTajYVTLIiUnO2THHiqyXiGUYiVs9EDRQOJcppUHciPWjBdxZ3s1vYAAiZXxfk+dFlsvJLK0j0DGzBFLFnZuYNPqx0raiqpQKGUzX0WMrsFmmodNWQzTNuaA1RKUkPuh98aXwl9HYy0glLM8oHlkkTlLFrtNawljI7Vdawo2O43xOQbqM/JXKcGDtJmDI55DjSrmPlMIFidyypEWJMrTAmxTgbEADG0VrokEXvR6i+zdd8cz+kPxUmTjghy2h5L80btIxEAQMv1hVcMS7nVTkagfMp7YriX0n8RmLf2jlqxaljSNaDbadRUswA7k3ud+lFkJCTNyV3iPi0TVUi+YhVs6dZPQR6q132K3eEycYjAtblJBKrFT6q7arCLvtbMo98Zz6PZnzXD0bMOsvOWVHGhY/KrmIDQlAkKta9I6LXQ23l8tJMY1cDUzRa611KsTIJJmj1GMoarzbjyqb2xGVSFruH59ZoxIoIBLVdbgMV1AgkFTVgjqCMVvi7gjZrKtHGVEgKuha9JZDelq3AZdS2OmrF5WE4GbqQSLhcYbwxnlIU5OUsf2dJXr1LlggHf4sVmdblO0UwaOQDdGVgw9wV6j/EDR7E472MJliDCmAYejAEfkcTIV5uOq8YK8/niKDSq7k0FUFF9gFV2X8gPli5yXhrOzEcqAqD0eQMqjruxYLQBA+HWf8PfHZKSMbBUHegFH8KvFZm+PdoxZ/aPT8B3wD6rGapgxVapZghDh+UjyOXSEEkIG6/E7Mxd2rtbsxrYC6xWZ3PtKd9gOg7D+p98MySFiSxJJ7nCKxmVq7qncnUcOKdzcojhLYUcJOEK0iwWDOCOIXIsHhODxMLk9D0xE4jw+N6keleEOyS6ihiNWTqBFLtuDsRYN3iZF0xm/EfGVaoo2RwbMhVg2jSylF2NDUQf9Pa7w6i1zngNS20+sOTdWea8X5alaJcxJJpWnLaAn7Q0SWBff7PzUu+wrPT8USU6sxkcnNJW78vQWO9DfXe1Cy2K6STT2JHqBddOwwoOD0N119vn6Y3MoWpS6Lwolpknmf6TfHPF7RQcjLRQZZZdYcQpTaaAPm20sbIsrddCMQeA/SPm8tQJE66gSZS7S6AukxRzEkxrW4obGze5xT8fkudv8IUfz/U4YyGS5hYk0qKWPa+tLY6XR39jgg0QvMYilnxBpUhxgDu7/wArdz/TK50crKqlM2saywMABLRR6ADF5RbMNhoXYgbbHwX4m/8AFVkZg0PJdNUaSkliwYq3MoMkexAVdNkPq1A1ip8UcGgiheRJIckcwscDySKz1Dy9P1eIaqS0WjQFhdyDvi9+jnwcMjDISxeSZgSxUp9mmrl0hJK/Ezb7+b5YVmaRIVRzC0wVhPpV8EyRTHNQo8kLqDK2ppGjdFClpCxLaCoU6jdENZG2Mf4b4OubnWEzCLUrFWKGSyovSArDfTqP+U49NXWORcQ8PBuONJBEYo4CGmIACNM0epeVXUukkbMtCjr62CYNSGk7LmMlwC1XhLhj5GD6vHNDIoLssjh4yDJpJLxUdZVgapxYIB6XjT8MysEKaYtA2ALWupyPvSN1dibJJ7k4zYwoDGd+scdQtH9E3gVrjOo6sPzGGn4hGOrr+YP6Yy+nAxBxR2UjBjiVoJeORjpbfIV+tYgz8fc/CAvv1P8ATFaRgqwp1d54prcLTbwnvSppmY2xJPuf09MIwDgsJVkWsEMDFfHxpDJKlMOSDrY8vTtp6BXMn3h1QX0G9YbXxHEa2kFq7WYnAAQzBtVAlCOTIaIsULomsF1T9kHWs3VkcJbEdeIxmXlA/afsU11pDB6r4CDQbpflu9sNDjURCkMSGvSdEhDVZtCFphQJsemO6t2ynrG7qZgiMQ141AV1CVNI2JugP7sb30/vY/8AWvrh6LPRu2lJEZq1aQwJ03WqhvV7Y7I4ahSHtJgFLweFYGBRSqXxJxNOU2XUPJMyqwRBe17c1iQqoaIq7IuhjOpIDddjRHoR2PpiPms480rhy0zbF4oyIoIwBQWWU+Z9iduh3sYgJKVJZWSlIDMnky0KXZQbXM57VuCe+PR0cN1bAOPFZuC6a6qsQ4dg+ff7eRlXJiBq/wAwSD+YIOG5MsBfxGh6m/XY3qO/qcM/+IENGhRtUilgoosEF07Ka0g0etV3rCU4up0+V6ZWcNp20J8T7E+UV1xOUr0ox+CqGc7fEgfyrMfRHPLOT9YgSNl1hhzJWBKgoughSQxsBtRsKSAemH0+iyeGCQieFy6witEgHMkbllA/dF1htdEncaVq8aTwfxKcRhGl0RnSMvqCkyH7V5Ej17sqAKaAIAJHRaEvxHEJYGRi2aYjmLEZAmtYyoZlEMdOF1BqKvvp71hRfeF5YtqUaxc11wTcRx/tWHEspMQ1w38R5a6JVlrdU1SR0h2rzKo82zisSc9xOLKIkXOiVzq0mVlAVb1PIygjyreyLVnSoIG45Wcwx6PJpNkLz5nCqeigu5LADbf3+WIqBYxsmhfYKF9LOk7fM44MAWm3od7gHVXgW7/bxXRJ/pIijNKks6KrEyDShZuoVI302vUWary1qu8K16i0h03KdZK9OiqoBIBYBFVbIF1dDpjnehje+kmgO+kevpq3PTbYdcbXw25bKxEtexHQArTECMhQBagBen3e/U1MY2GDvR1MCzDFrmTcHVWIGFLgVhQGMtChgYPB1jlyKsJwusR85nEiXU5IFquysxLOQqqFQFiSSAAB3x0TooJi6cOIue4hHCpaQ6VCu5NE0qVqO2/cYOHikTlQj2WYqBTgk6dfQqCBp3s7drvbFbmOIwzEmKeE8pJNQ11pNxsWbbYKsbXfSxhzKfahwKU+p2ZaRKazZpHZ5l5P1hHJjSYvfPibQCl6tVaLVfvjrW8EZJNpElUtJG0OpxKpZH1Wu63q+sTwt0s2R1xZx8Kj5OhRFyVzDuy2GQJreTTVVYJQ6TsK+WImd4UTpkgMbxDRLGgZVr+0ZSZ9LfCYysLUfuk1uCKsNcPpn5+VXc0zmhT8ormWWV+UG5cURVHZgjRtPLTMUWgUmjPT8OhxX5Jw+l9UCrLJMUWOcOuto+UTGzBbLyEkqo2LWd2OHstlWlGaR10pmS7alkhkCgwQw6aBPmtWPTTt13wqdJmMmuEkyRLEGV0KI6tITJ5iCqHmI+wv7IgiwtiNTJ24/OfkiM2jn8+bqsn4Q6xRokmkIVCzF4yQz5nISliWNMytDLQ76VAvYYucpDpmpFZEVCjAyIwfTo5b6dRYPu9swBN76vLUZ4HuEyQSSLHHMhUqj27aArhdVEFNa6jWnWQa1GmfD3DZYpCZxqcxqmvSPK0SQRuNdDUJNKkNW/KI9Bg3mWmTv815IGABwgbenh4K/OBgqweKUK8uciAKFj0KzjzJlYySoPabMudyB1s0PS9sKIJcUwzE6ndzXIy1daA8oYdgbb1rfGoi4ajZOefkRCR0ndQiaVOhWEdICb+EdbJO+10M/m+GLINJA0mrALrddLCMAw+d49IzGNdaNPnz0XnW9FVHScw+fPHiVB5ScsksTDI3nkJ+1zsl7Rxgb8u+lb7bbb413hrwswZp8wKdyumPsiJWgN3BFXpBroSL2DvhDLxW5KDnx15yWc8p7CaC3wDyMula+H3vGnrGfi8Y49hllbw2ADDNS524fPkKJLku6MUa7JHm20utCz5a1sygbBt6OM/4h4Q45TxhmEbTleWra4zM6yEgoboEFRpAoEXe5xqmGEYosrvYRxWo1rWODwLhc6v9T772bsncm7u97vAxpPEPBLBliVi7OC4G/l0MCyrV3qCk177YzGq6C0bF32A9TXX2Hf8ADGvSqCo3MF6CjjGPpkm0WPt9k1CwUaTtpBq+mgHaj7Chvi+8J58CV0vyuhf0GqMqtgnqSrVt2jHpijZCXFG9N2WApWoaSAACWonaxsQb9RJDbLzNLrvQ00A1Hcgkg7WAe3veBqNFRpas6viusbkAsDqV0oYUMZzwnmD54/uqFZR+zZYMB6A+U0KAN+uNGuMaqwsdlVJHgYGKrxFxKTLxpLHG8umQao03LIysDsOpBo/hiGtzGELnQJVqcQeK5UyIFVI3IkjbTJeghG1HXQN9tq39uuK3TmAQOa5P2y2VXTqXNwRxsQFBI5TSbBhYF2OuH4M9Ifqy3ZYRmRtI31PpqifJdP2J+Gj3w0Ui02ISTVa4EEJ3hnCRCwPlNQxR6goX4ZJXZVFkrGNa0t0AAO2KXM8BnEMyx27vHJXMkG4mQxtBGy/ByykbrYI8zC9yRKXOzs4Vpo47OpSVWmTU40URs+6jY76L+9siPxOXys06ry+WCNDqdQZIjM2oWL8hTYeh39GgVLm14Sj1ZAFxqm8xw2QyuwhIXmO0m8V5hRnEmiCU5J0xCT49Px6e9iRocLMRC68xJtChQaLb+fSSqMzBnqz8e9G8JzXFZ1UuQgosvKCNIxcZjkKFkEi6tV2BpB6Da8OrxWQhSBHJrLgaSV2hYrK+q2B1AFlFbUASeoMh5Gg81ALBxPkoA4GEZbRtSrlmLRhkV5XzCmS1TZgixR+VrpdJPrhnieXcyZsLHLcqulhH0PEcmihga0O4l2FW3xDoNrfL8VeR0RFS3UnzFl0sHkHKNX5yiq3y1HpvhqDjjMdIjUvyFzGlXO8Z1ggMygFrCgXQ8+/TeM1Sbj1RRTix9FQDIsDMRGdcmYeU6Qya4OZni0ZYf8QgFdWxqSIdBi+yJQZlxF5kaPfZgITFoRYwPhCOp1KNjasRYOyR4jfTIRCWKcjQocDm8+d4Yipo0CAjbjqxWhpvE3h/EmmHmjKeVW3cNWoCl2A8wOsH0KdTqGBe5xBzD17vZTTDQQGu9O/3UrB4VowWKsq1AVL4OFNMAABUJoADc8wX86AH4DEfiuSSLMIka6UJPl3oD0W/hA7AUBgYGNFv+V3ckVTGm61GR4dHEo0LRcAsbJLH3ZiSQLNDoL2xJwMDFKp9ZUhJOCOBgYUmcECMYrjPDkhn0xrpGjpZPRzQFk0BZ2G35YGBi5hNSoBMhVfD/wC6jPcorH3ZlDMT7kknCnP2gHorn8bQX+RP54GBjQCsHQd60vhCMfbN97VGt/4Qgaq/eYn8vQVolwMDGXif8hSN+8ozgrwMDCeK4oicDVgYGJUnVExwxmjUbkVsrEbDqAd66YLAxLdVB0KwkvibMfVYJNY1ugZjy49zryW9aaG8jnbufYY0M+WjMcpMUJt6NwxGxHLNGgYFfNpRQBfTtgYGLrwBEb/dUhdqmZJuYFZwrEuu5VeqLqQ9OqtuD1HbD2X4dGwKsikBStV91dlX92mYV03wWBiu8nOU0fSEqXh0b+VlBDcsEbjaNjIg26U++HIsuqgaQFFAUNgAmyhQNgANqGBgYFxt85JzQEvAwMDC0a//2Q=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5143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2852936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23404"/>
            <a:ext cx="2808312" cy="325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0638"/>
            <a:ext cx="3080370" cy="26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08" y="4221088"/>
            <a:ext cx="3001448" cy="25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97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ournaldugeek.com/files/2012/03/marvel-comics-600x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61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alt Disney Characters Wallpaper - walt-disney-characters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2" y="0"/>
            <a:ext cx="916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22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Pairwork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Which</a:t>
            </a:r>
            <a:r>
              <a:rPr lang="nb-NO" dirty="0" smtClean="0"/>
              <a:t> </a:t>
            </a:r>
            <a:r>
              <a:rPr lang="nb-NO" dirty="0" err="1" smtClean="0"/>
              <a:t>character</a:t>
            </a:r>
            <a:r>
              <a:rPr lang="nb-NO" dirty="0" smtClean="0"/>
              <a:t> is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favourite</a:t>
            </a:r>
            <a:r>
              <a:rPr lang="nb-NO" dirty="0" smtClean="0"/>
              <a:t>? Tell </a:t>
            </a:r>
            <a:r>
              <a:rPr lang="nb-NO" dirty="0" err="1" smtClean="0"/>
              <a:t>your</a:t>
            </a:r>
            <a:r>
              <a:rPr lang="nb-NO" dirty="0" smtClean="0"/>
              <a:t> partner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character</a:t>
            </a:r>
            <a:r>
              <a:rPr lang="nb-NO" dirty="0" smtClean="0"/>
              <a:t> is like (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don’t</a:t>
            </a:r>
            <a:r>
              <a:rPr lang="nb-NO" dirty="0" smtClean="0"/>
              <a:t> </a:t>
            </a:r>
            <a:r>
              <a:rPr lang="nb-NO" dirty="0" err="1" smtClean="0"/>
              <a:t>mention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name</a:t>
            </a:r>
            <a:r>
              <a:rPr lang="nb-NO" dirty="0" smtClean="0"/>
              <a:t>), and ask him or her to </a:t>
            </a:r>
            <a:r>
              <a:rPr lang="nb-NO" dirty="0" err="1" smtClean="0"/>
              <a:t>guess</a:t>
            </a:r>
            <a:r>
              <a:rPr lang="nb-NO" dirty="0" smtClean="0"/>
              <a:t> </a:t>
            </a:r>
            <a:r>
              <a:rPr lang="nb-NO" dirty="0" err="1" smtClean="0"/>
              <a:t>who</a:t>
            </a:r>
            <a:r>
              <a:rPr lang="nb-NO" dirty="0" smtClean="0"/>
              <a:t> it is.</a:t>
            </a:r>
          </a:p>
          <a:p>
            <a:endParaRPr lang="nb-NO" dirty="0"/>
          </a:p>
          <a:p>
            <a:r>
              <a:rPr lang="nb-NO" dirty="0" smtClean="0"/>
              <a:t>Make sure to </a:t>
            </a:r>
            <a:r>
              <a:rPr lang="nb-NO" dirty="0" err="1" smtClean="0"/>
              <a:t>use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question</a:t>
            </a:r>
            <a:r>
              <a:rPr lang="nb-NO" dirty="0" smtClean="0"/>
              <a:t> </a:t>
            </a:r>
            <a:r>
              <a:rPr lang="nb-NO" dirty="0" err="1" smtClean="0"/>
              <a:t>words</a:t>
            </a:r>
            <a:endParaRPr lang="nb-NO" dirty="0"/>
          </a:p>
          <a:p>
            <a:r>
              <a:rPr lang="nb-NO" dirty="0" smtClean="0"/>
              <a:t>(</a:t>
            </a:r>
            <a:r>
              <a:rPr lang="nb-NO" dirty="0" err="1" smtClean="0"/>
              <a:t>who</a:t>
            </a:r>
            <a:r>
              <a:rPr lang="nb-NO" dirty="0" smtClean="0"/>
              <a:t>, </a:t>
            </a:r>
            <a:r>
              <a:rPr lang="nb-NO" dirty="0" err="1" smtClean="0"/>
              <a:t>what</a:t>
            </a:r>
            <a:r>
              <a:rPr lang="nb-NO" dirty="0" smtClean="0"/>
              <a:t>, </a:t>
            </a:r>
            <a:r>
              <a:rPr lang="nb-NO" dirty="0" err="1" smtClean="0"/>
              <a:t>when</a:t>
            </a:r>
            <a:r>
              <a:rPr lang="nb-NO" dirty="0" smtClean="0"/>
              <a:t>, </a:t>
            </a:r>
            <a:r>
              <a:rPr lang="nb-NO" dirty="0" err="1" smtClean="0"/>
              <a:t>which</a:t>
            </a:r>
            <a:r>
              <a:rPr lang="nb-NO" dirty="0" smtClean="0"/>
              <a:t>, </a:t>
            </a:r>
            <a:r>
              <a:rPr lang="nb-NO" dirty="0" err="1" smtClean="0"/>
              <a:t>why</a:t>
            </a:r>
            <a:r>
              <a:rPr lang="nb-NO" dirty="0" smtClean="0"/>
              <a:t>, </a:t>
            </a:r>
            <a:r>
              <a:rPr lang="nb-NO" dirty="0" err="1" smtClean="0"/>
              <a:t>where</a:t>
            </a:r>
            <a:r>
              <a:rPr lang="nb-NO" dirty="0" smtClean="0"/>
              <a:t>, </a:t>
            </a:r>
            <a:r>
              <a:rPr lang="nb-NO" dirty="0" err="1" smtClean="0"/>
              <a:t>whose</a:t>
            </a:r>
            <a:r>
              <a:rPr lang="nb-NO" dirty="0" smtClean="0"/>
              <a:t>, </a:t>
            </a:r>
            <a:r>
              <a:rPr lang="nb-NO" dirty="0" err="1" smtClean="0"/>
              <a:t>how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3930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work</a:t>
            </a:r>
            <a:r>
              <a:rPr lang="nb-NO" dirty="0" smtClean="0"/>
              <a:t> – </a:t>
            </a:r>
            <a:r>
              <a:rPr lang="nb-NO" dirty="0" err="1" smtClean="0"/>
              <a:t>choose</a:t>
            </a:r>
            <a:r>
              <a:rPr lang="nb-NO" dirty="0" smtClean="0"/>
              <a:t> </a:t>
            </a:r>
            <a:r>
              <a:rPr lang="nb-NO" dirty="0" err="1" smtClean="0"/>
              <a:t>one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nb-NO" dirty="0" smtClean="0"/>
              <a:t>Do </a:t>
            </a:r>
            <a:r>
              <a:rPr lang="nb-NO" dirty="0" err="1" smtClean="0"/>
              <a:t>you</a:t>
            </a:r>
            <a:r>
              <a:rPr lang="nb-NO" dirty="0" smtClean="0"/>
              <a:t> like </a:t>
            </a:r>
            <a:r>
              <a:rPr lang="nb-NO" dirty="0" err="1" smtClean="0"/>
              <a:t>drawing</a:t>
            </a:r>
            <a:r>
              <a:rPr lang="nb-NO" dirty="0" smtClean="0"/>
              <a:t>? </a:t>
            </a:r>
          </a:p>
          <a:p>
            <a:pPr lvl="1"/>
            <a:r>
              <a:rPr lang="nb-NO" dirty="0" smtClean="0"/>
              <a:t>Make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cartoon</a:t>
            </a:r>
            <a:r>
              <a:rPr lang="nb-NO" dirty="0" smtClean="0"/>
              <a:t> or </a:t>
            </a:r>
            <a:r>
              <a:rPr lang="nb-NO" dirty="0" err="1" smtClean="0"/>
              <a:t>comic</a:t>
            </a:r>
            <a:r>
              <a:rPr lang="nb-NO" dirty="0" smtClean="0"/>
              <a:t> strip and </a:t>
            </a:r>
            <a:r>
              <a:rPr lang="nb-NO" dirty="0" err="1" smtClean="0"/>
              <a:t>write</a:t>
            </a:r>
            <a:r>
              <a:rPr lang="nb-NO" dirty="0" smtClean="0"/>
              <a:t> a </a:t>
            </a:r>
            <a:r>
              <a:rPr lang="nb-NO" dirty="0" err="1" smtClean="0"/>
              <a:t>short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 smtClean="0"/>
              <a:t> to </a:t>
            </a:r>
            <a:r>
              <a:rPr lang="nb-NO" dirty="0" err="1" smtClean="0"/>
              <a:t>go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drawing</a:t>
            </a:r>
            <a:r>
              <a:rPr lang="nb-NO" dirty="0" smtClean="0"/>
              <a:t>(s).</a:t>
            </a:r>
          </a:p>
          <a:p>
            <a:pPr lvl="1"/>
            <a:r>
              <a:rPr lang="nb-NO" dirty="0" err="1" smtClean="0"/>
              <a:t>Perhaps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class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make </a:t>
            </a:r>
            <a:r>
              <a:rPr lang="nb-NO" dirty="0" err="1" smtClean="0"/>
              <a:t>its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r>
              <a:rPr lang="nb-NO" dirty="0" smtClean="0"/>
              <a:t> </a:t>
            </a:r>
            <a:r>
              <a:rPr lang="nb-NO" dirty="0" err="1" smtClean="0"/>
              <a:t>comic</a:t>
            </a:r>
            <a:r>
              <a:rPr lang="nb-NO" dirty="0" smtClean="0"/>
              <a:t> book?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514350" indent="-514350">
              <a:buAutoNum type="arabicPeriod"/>
            </a:pPr>
            <a:r>
              <a:rPr lang="nb-NO" dirty="0" smtClean="0"/>
              <a:t>Do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read</a:t>
            </a:r>
            <a:r>
              <a:rPr lang="nb-NO" dirty="0" smtClean="0"/>
              <a:t> </a:t>
            </a:r>
            <a:r>
              <a:rPr lang="nb-NO" dirty="0" err="1" smtClean="0"/>
              <a:t>comics</a:t>
            </a:r>
            <a:r>
              <a:rPr lang="nb-NO" dirty="0" smtClean="0"/>
              <a:t>? Write a </a:t>
            </a:r>
            <a:r>
              <a:rPr lang="nb-NO" dirty="0" err="1" smtClean="0"/>
              <a:t>short</a:t>
            </a:r>
            <a:r>
              <a:rPr lang="nb-NO" dirty="0" smtClean="0"/>
              <a:t> </a:t>
            </a:r>
            <a:r>
              <a:rPr lang="nb-NO" dirty="0" err="1" smtClean="0"/>
              <a:t>text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read</a:t>
            </a:r>
            <a:r>
              <a:rPr lang="nb-NO" dirty="0" smtClean="0"/>
              <a:t> </a:t>
            </a:r>
            <a:r>
              <a:rPr lang="nb-NO" dirty="0" err="1" smtClean="0"/>
              <a:t>them</a:t>
            </a:r>
            <a:r>
              <a:rPr lang="nb-NO" dirty="0" smtClean="0"/>
              <a:t> or </a:t>
            </a:r>
            <a:r>
              <a:rPr lang="nb-NO" dirty="0" err="1" smtClean="0"/>
              <a:t>why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do not. If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read</a:t>
            </a:r>
            <a:r>
              <a:rPr lang="nb-NO" dirty="0" smtClean="0"/>
              <a:t> </a:t>
            </a:r>
            <a:r>
              <a:rPr lang="nb-NO" dirty="0" err="1" smtClean="0"/>
              <a:t>comics</a:t>
            </a:r>
            <a:r>
              <a:rPr lang="nb-NO" dirty="0" smtClean="0"/>
              <a:t>, </a:t>
            </a:r>
            <a:r>
              <a:rPr lang="nb-NO" dirty="0" err="1" smtClean="0"/>
              <a:t>say</a:t>
            </a:r>
            <a:r>
              <a:rPr lang="nb-NO" dirty="0" smtClean="0"/>
              <a:t> </a:t>
            </a:r>
            <a:r>
              <a:rPr lang="nb-NO" dirty="0" err="1" smtClean="0"/>
              <a:t>something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what</a:t>
            </a:r>
            <a:r>
              <a:rPr lang="nb-NO" dirty="0" smtClean="0"/>
              <a:t> </a:t>
            </a:r>
            <a:r>
              <a:rPr lang="nb-NO" dirty="0" err="1" smtClean="0"/>
              <a:t>kind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like to </a:t>
            </a:r>
            <a:r>
              <a:rPr lang="nb-NO" dirty="0" err="1" smtClean="0"/>
              <a:t>read</a:t>
            </a:r>
            <a:r>
              <a:rPr lang="nb-NO" dirty="0" smtClean="0"/>
              <a:t> and </a:t>
            </a:r>
            <a:r>
              <a:rPr lang="nb-NO" dirty="0" err="1" smtClean="0"/>
              <a:t>why</a:t>
            </a:r>
            <a:r>
              <a:rPr lang="nb-NO" dirty="0" smtClean="0"/>
              <a:t>.</a:t>
            </a:r>
          </a:p>
          <a:p>
            <a:pPr marL="514350" indent="-514350">
              <a:buAutoNum type="arabicPeriod"/>
            </a:pPr>
            <a:endParaRPr lang="nb-NO" dirty="0" smtClean="0"/>
          </a:p>
          <a:p>
            <a:pPr lvl="1"/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77001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Lesson</a:t>
            </a:r>
            <a:r>
              <a:rPr lang="nb-NO" dirty="0" smtClean="0"/>
              <a:t> plan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Discussion</a:t>
            </a:r>
            <a:endParaRPr lang="nb-NO" dirty="0" smtClean="0"/>
          </a:p>
          <a:p>
            <a:r>
              <a:rPr lang="nb-NO" dirty="0" err="1" smtClean="0"/>
              <a:t>Duckurg</a:t>
            </a:r>
            <a:endParaRPr lang="nb-NO" dirty="0" smtClean="0"/>
          </a:p>
          <a:p>
            <a:r>
              <a:rPr lang="nb-NO" dirty="0" err="1" smtClean="0"/>
              <a:t>Glossary</a:t>
            </a:r>
            <a:endParaRPr lang="nb-NO" dirty="0" smtClean="0"/>
          </a:p>
          <a:p>
            <a:r>
              <a:rPr lang="nb-NO" dirty="0" err="1" smtClean="0"/>
              <a:t>History</a:t>
            </a:r>
            <a:endParaRPr lang="nb-NO" dirty="0" smtClean="0"/>
          </a:p>
          <a:p>
            <a:r>
              <a:rPr lang="nb-NO" dirty="0" err="1" smtClean="0"/>
              <a:t>Work</a:t>
            </a:r>
            <a:r>
              <a:rPr lang="nb-NO" dirty="0" smtClean="0"/>
              <a:t> in pairs/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your</a:t>
            </a:r>
            <a:r>
              <a:rPr lang="nb-NO" dirty="0" smtClean="0"/>
              <a:t> </a:t>
            </a:r>
            <a:r>
              <a:rPr lang="nb-NO" dirty="0" err="1" smtClean="0"/>
              <a:t>own</a:t>
            </a:r>
            <a:endParaRPr lang="nb-NO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35" y="1196752"/>
            <a:ext cx="437964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2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Discussion</a:t>
            </a: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read</a:t>
            </a:r>
            <a:r>
              <a:rPr lang="nb-NO" dirty="0" smtClean="0"/>
              <a:t> </a:t>
            </a:r>
            <a:r>
              <a:rPr lang="nb-NO" dirty="0" err="1" smtClean="0"/>
              <a:t>comics</a:t>
            </a:r>
            <a:r>
              <a:rPr lang="nb-NO" dirty="0" smtClean="0"/>
              <a:t>, </a:t>
            </a:r>
            <a:r>
              <a:rPr lang="nb-NO" dirty="0" err="1" smtClean="0"/>
              <a:t>don’t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?</a:t>
            </a:r>
          </a:p>
          <a:p>
            <a:r>
              <a:rPr lang="nb-NO" dirty="0" err="1" smtClean="0"/>
              <a:t>Many</a:t>
            </a:r>
            <a:r>
              <a:rPr lang="nb-NO" dirty="0" smtClean="0"/>
              <a:t> to </a:t>
            </a:r>
            <a:r>
              <a:rPr lang="nb-NO" dirty="0" err="1" smtClean="0"/>
              <a:t>choose</a:t>
            </a:r>
            <a:r>
              <a:rPr lang="nb-NO" dirty="0" smtClean="0"/>
              <a:t> from</a:t>
            </a:r>
          </a:p>
          <a:p>
            <a:r>
              <a:rPr lang="nb-NO" dirty="0" smtClean="0"/>
              <a:t>Norway and </a:t>
            </a:r>
            <a:r>
              <a:rPr lang="nb-NO" dirty="0" err="1" smtClean="0"/>
              <a:t>comics</a:t>
            </a:r>
            <a:endParaRPr lang="nb-NO" dirty="0" smtClean="0"/>
          </a:p>
          <a:p>
            <a:endParaRPr lang="nb-NO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8179668" cy="3411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2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Duckurg</a:t>
            </a:r>
            <a:r>
              <a:rPr lang="nb-NO" dirty="0" smtClean="0"/>
              <a:t> and Norway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Donald </a:t>
            </a:r>
            <a:r>
              <a:rPr lang="nb-NO" dirty="0" err="1" smtClean="0"/>
              <a:t>Duck</a:t>
            </a:r>
            <a:endParaRPr lang="nb-NO" dirty="0" smtClean="0"/>
          </a:p>
          <a:p>
            <a:r>
              <a:rPr lang="nb-NO" dirty="0" smtClean="0"/>
              <a:t>140 000 </a:t>
            </a:r>
            <a:r>
              <a:rPr lang="nb-NO" dirty="0" err="1" smtClean="0"/>
              <a:t>copies</a:t>
            </a:r>
            <a:r>
              <a:rPr lang="nb-NO" dirty="0" smtClean="0"/>
              <a:t> sold </a:t>
            </a:r>
            <a:r>
              <a:rPr lang="nb-NO" dirty="0" err="1" smtClean="0"/>
              <a:t>every</a:t>
            </a:r>
            <a:r>
              <a:rPr lang="nb-NO" dirty="0" smtClean="0"/>
              <a:t> </a:t>
            </a:r>
            <a:r>
              <a:rPr lang="nb-NO" dirty="0" err="1" smtClean="0"/>
              <a:t>week</a:t>
            </a:r>
            <a:endParaRPr lang="nb-NO" dirty="0" smtClean="0"/>
          </a:p>
          <a:p>
            <a:r>
              <a:rPr lang="nb-NO" dirty="0" smtClean="0"/>
              <a:t>More </a:t>
            </a:r>
            <a:r>
              <a:rPr lang="nb-NO" dirty="0" err="1" smtClean="0"/>
              <a:t>than</a:t>
            </a:r>
            <a:r>
              <a:rPr lang="nb-NO" dirty="0" smtClean="0"/>
              <a:t> half a </a:t>
            </a:r>
            <a:r>
              <a:rPr lang="nb-NO" dirty="0" err="1" smtClean="0"/>
              <a:t>milion</a:t>
            </a:r>
            <a:r>
              <a:rPr lang="nb-NO" dirty="0" smtClean="0"/>
              <a:t> Norwegian, </a:t>
            </a:r>
            <a:r>
              <a:rPr lang="nb-NO" dirty="0" err="1" smtClean="0"/>
              <a:t>once</a:t>
            </a:r>
            <a:r>
              <a:rPr lang="nb-NO" dirty="0" smtClean="0"/>
              <a:t> or </a:t>
            </a:r>
            <a:r>
              <a:rPr lang="nb-NO" dirty="0" err="1" smtClean="0"/>
              <a:t>twice</a:t>
            </a:r>
            <a:r>
              <a:rPr lang="nb-NO" dirty="0" smtClean="0"/>
              <a:t> a </a:t>
            </a:r>
            <a:r>
              <a:rPr lang="nb-NO" dirty="0" err="1" smtClean="0"/>
              <a:t>weak</a:t>
            </a:r>
            <a:r>
              <a:rPr lang="nb-NO" dirty="0" smtClean="0"/>
              <a:t> </a:t>
            </a:r>
            <a:r>
              <a:rPr lang="nb-NO" dirty="0" err="1" smtClean="0"/>
              <a:t>read</a:t>
            </a:r>
            <a:r>
              <a:rPr lang="nb-NO" dirty="0" smtClean="0"/>
              <a:t> </a:t>
            </a: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 err="1" smtClean="0"/>
              <a:t>life</a:t>
            </a:r>
            <a:r>
              <a:rPr lang="nb-NO" dirty="0" smtClean="0"/>
              <a:t> in </a:t>
            </a:r>
            <a:r>
              <a:rPr lang="nb-NO" dirty="0" err="1" smtClean="0"/>
              <a:t>Duckburg</a:t>
            </a:r>
            <a:endParaRPr lang="nb-NO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57650"/>
            <a:ext cx="65882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5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Huey</a:t>
            </a:r>
            <a:r>
              <a:rPr lang="nb-NO" dirty="0" smtClean="0"/>
              <a:t>, </a:t>
            </a:r>
            <a:r>
              <a:rPr lang="nb-NO" dirty="0" err="1" smtClean="0"/>
              <a:t>Dewey</a:t>
            </a:r>
            <a:r>
              <a:rPr lang="nb-NO" dirty="0" smtClean="0"/>
              <a:t> and Louie</a:t>
            </a:r>
            <a:endParaRPr lang="nb-NO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55272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875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Morty</a:t>
            </a:r>
            <a:r>
              <a:rPr lang="nb-NO" dirty="0" smtClean="0"/>
              <a:t> and </a:t>
            </a:r>
            <a:r>
              <a:rPr lang="nb-NO" dirty="0" err="1" smtClean="0"/>
              <a:t>Ferdie</a:t>
            </a:r>
            <a:endParaRPr lang="nb-NO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233488"/>
            <a:ext cx="4762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48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Beagle Boys</a:t>
            </a:r>
            <a:endParaRPr lang="nb-NO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52348"/>
            <a:ext cx="6624736" cy="474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06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Uncle</a:t>
            </a:r>
            <a:r>
              <a:rPr lang="nb-NO" dirty="0" smtClean="0"/>
              <a:t> Scrooge</a:t>
            </a:r>
            <a:endParaRPr lang="nb-NO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433" y="1600200"/>
            <a:ext cx="375513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5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Gyro </a:t>
            </a:r>
            <a:r>
              <a:rPr lang="nb-NO" dirty="0" err="1" smtClean="0"/>
              <a:t>Gearloose</a:t>
            </a:r>
            <a:r>
              <a:rPr lang="nb-NO" dirty="0" err="1"/>
              <a:t>,</a:t>
            </a:r>
            <a:r>
              <a:rPr lang="nb-NO" dirty="0" err="1" smtClean="0"/>
              <a:t>Gladstone</a:t>
            </a:r>
            <a:r>
              <a:rPr lang="nb-NO" dirty="0" smtClean="0"/>
              <a:t> Gander, Donald </a:t>
            </a:r>
            <a:r>
              <a:rPr lang="nb-NO" dirty="0" err="1" smtClean="0"/>
              <a:t>Duck</a:t>
            </a:r>
            <a:endParaRPr lang="nb-NO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448272" cy="4881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xMTEhUUExQWFRUXGB8bGRgYGRsYHhweHCEYIBsaHh8gHCghHBslHhoZITEkJikrLi4uHSAzODMsNygtLisBCgoKDg0OGxAQGzEmICQsLC8sLzQvNDIvLzQuLSwsNCw0OCwsLTQ0NDQvLy8tLC8sLywsNCwsLCwsLCwsLCwsLP/AABEIAOoA1wMBEQACEQEDEQH/xAAcAAACAwEBAQEAAAAAAAAAAAAABgQFBwMCCAH/xABHEAACAQMCBAQDBgUCAQkJAQABAgMABBESIQUGEzEiQVFhBzJxFCNCUoGRM2JyobFDgiQXU2OissHC0dIWNERzk6PD4fAI/8QAGwEBAAIDAQEAAAAAAAAAAAAAAAQFAgMGAQf/xAA6EQACAQIDBQYFAwQBBAMAAAAAAQIDEQQhMQUSQVFhE3GBkaHwIrHB0eEGMkIUI1LxkhViorIWM4L/2gAMAwEAAhEDEQA/ANxoAoAoAoAoAoCg5l5vtrIqspZpGGVijXW+O2ojICr7sRnfGaxlJRV2a6tWFKO9N2RO4DxqK7iEsJOnJUhhhlYd1YeR7H3BBGxFeppq6PYTjOKlF3TLGvTMKAKAKAKAKAKAKAKAKAKAKAKAKAKAKAKAKAKAKAKAKAKAzz4p8xTRmO0t5DE8il5ZFOHSPOlQn5WdtXi8gjY37aq1TcXUhY7F/wBNTutXoZ7HeNCQwuZoznIJuJNz7hnw2/kQQfSoSrVb5MoIbQxjd4u/h+DwBIZHkeQytIdTOwGpj5ZIwMAYAAGAAAKxqVHN3ZoxOJlXlvTWfp5fkevhDxyLVcWrSIJuprVM7sCoGR64CqCO+xOMYqZhlaB0Wy1bDr37zNNY43OwqQWJmHEPic5vFWBYzZofvJGyWkGdJZN8Kg8RBOdWjyBrTKslJRXOxCqY6EaqprNt2992V+81CtxNCgCgCgCgCgCgCgCgCgCgCgCgCgCgCgCgCgCgCgCgMC5s4sZLm4nA1FpTFGPUITGmP5SQ0n0Y1ArPfqW4I5raEu2xW438MVn8348O+ws2seS8jPpjXIaXA1SMPmIJB0xg+EBa8k9Elny5fkwqN/DCMbyekeEVwy4t6tssLTgxcSaZGRT4d9nMh04TClTnTqOX3BRhkYNbo0ZP933LCjgKk7OskmvH539HboSrLly1tZYpAFlEcIYFgCHyzPHMfLLEYC9umMHJyTKLgsVskmMwdVCrDO7OxJJZQWhZyT4vCoJ1fNpycnevJK6sYzjvRa5lNLa6oyikl5iIwfMtIQijbYYLAY8qrad5TRyeEUqmJhHk/lmfSNWZ1wUAUAUAUAUAUAUBlnxQ5xmExsbSQxYUGeZPmXV8sSH8LkeIt3AK4qVhcM60s9EQ8Zi1Qjlq9DNYbDQ5kjkmjlO5kWVw5PqTnerV7PoNaepTLaWITvf0NN5P+JSRxtHxKUKyDKTkfxFz8pCj+KvsPEN/I1VYnDSoy6cGXWExca8eTWqJX/LVwrqBNcun/nOkdA/T5/8Aq1FJY98L4nDcxiWCRJYz2ZCGHuPY+1AS6AKAKAKAKAKAKAr+YOJC2tp5z2iiZ8eukEgfUkYoD5ymUjpx5JZIwCfPXJhA31AEpquTveT4v5Z/Y5RSUnOo/wCUm/BfE14vdRaCzLaI40LaSrFFUsRHGyl2Cjc6V327nSBkkA+4e7qXMtlxnPE7+tr3femR7eKWW76CIzMUWM5YPGjO6qrdRfwrHI4HmUWPz7WB1JpE/KTLHoW4hlK6FmYRksiqoBIQSNnYE6fc7HNATOIchRCxudBku55I2ZXmcNqbxMoUDCgFiRnGcNjJAAoDxdcIt34hbXKROluNLF1RViaUheh+LVjD7nTp1LGM5yKw3Fvb3E0uhDte1t8VrGgVmbiq41zDBbFVkYmR/kiRS7sB3OkdlH5jgD1rXVqwpR3puyMowlN2ijxwjmOKeQxAPHKF16JAASucFlwSGAOAcHIyucZGcKGJpV03Sle3viZVKU6btJWLit5rCgPxmAGScD3oCHJxe3U4aeIHtgyKD/mgKbjnPljbKxM6SyDtFEwkck/KuFzpz6tgVlGEpu0VcxnOMFeTsYm0ru8ksmOpK7SPjtqY5wPYDCj2Aro8NR7Kmo8eJy2Kr9tVc+HAK3kYicVshNEyeZ3B9CO3/lWnEUlVpuJvw1Z0ain59wj3XCJ44kmeJ1ikGUk0nQ3fYN2zsds5Fcydaaz8POB3MCJxDhE/2mInTcWcmI32xlfmKlxnUreE4I2IJBA3Th92JY0kCuodQdLqUYZ8mU7hh2IoCRQBQBQBQBQBQC18R7VpOG3KoCTpViAMkqjKzgDz8KnbzrGSvF2MKqbhJLWzMLiIe5YjcKc5z3wiafqPvmNVzyh75/g5OS3MOlxf1bv/AOqLThttxFblLyzikeJMxOy4PbJdQucsp1JkgYyn8pqVho2hcutkUnChdrV38DbeKozpbMFIImjZhjcZyDn0+bf9aklqc+GcH0wIuBHMjOwcAE6mdmYnB8SuTlhnfPkcEAWPDBhMaDGcnKdwD56T5oe4x69gcgAdbpEdWjfBVlOVPmvZv03/AL0BRQ8wLBZyyzEubclDjdpCMdHHkzyo0RAHm+K8bSV2epXyQhpBJLOyyseo4Et0yEgnVkQ26sMERKFbsQfCM/O2eQxeMdVus9L2gnwtq7c9PaRc0aO58Hi/t7+pbWsCRXfD9ChAJ3TCgDZ4ZyRt/Mqsf6c+Vbth1ZyxEru94/Jowx8IqmrczQOJX8cETzStpjjUsx77D2G5PkANydhXVFQLvDuctciCa3e3jkYLG7MrHU2AqyKP4bMdhgsM4BIJAqDQ2jh61R04PP59xvnhqkI70kZJzTxKS9u53mLNGkrxxQk5RFjYrnT2LsQSSQT2HlXTYDDQcO0krnObRxdSNTs4O1iv+zpjGlcemBVluR5FV2k73u/Mk8N4VNcOUtoGmZO4XSqpn8zMwQEjsM5xnAxmo1fE0qLs9eSJeHwlaum1kub4+/IicauRaSPDcfdyoQGTIcjIDD5SRgqQe9eRx9Fx3m7dOIls6up7qV+vAqG5qhz8sh98D/1Vre0qXJ+/E2rZVbmvfgW1jeJKupDkf3B9CKmUqsasd6LINajOlLdmjWPhDbrLwjpSorxGWZNLAEFTIxIIPlkmuaqq033s6ui704voio4Py5LwXiqdDU/D71umV3Jik3MYPmRnIDejEHcAnA2GsUAUAUAUAUAUAUAUBhHNvCY7bic8cSBEZFlCgYUdTCtgeQLRsceWahYpZplBtqNnGXP6X+5K5C+Ia2ky8PmUaWmbEg8usxcZ333YD6fSpNF3gi0wE1PDwa5W8sjba2Esj3l4IgGYNp82AyF92xuF98YHc4G9AV8XHYzNcLrUxQwxyNICCBrM5bJG2yRo30YHzFAKNzxC5ul1yLGqNkpD95HIqkEAGZHDLIQfFgFR8uDjUefqbdjGq4xjeK43z7yxjs9uF28zgLOSWUTXDISuOnFGCI0Khgr+IkvKFYrrONuwFV+P2tLER3IK0ePNknD4NU3vSzZx5dOsSzecszkf0oekmPYrGG/3VBxXwuMOUV5v4n6u3gb6Od5c38siz5VtjdXnX/0LQsiHyknYFXYHzWNCye7O35a6PYuDdKn2stZad35+xWY6vvy3FoiR8R52MthBv05Jmd/QmFC8an/fhsfyVL2pNwwk2u7zdjThIqVaKYuXNuWea0LHRNCXiPcoQdLgHyCs0Tr6FiBsABysJ7qhXWsZJPrxXnZp93NlvKN26b0ay9+RUcb4BM6LxCCJpIbpFmkSMamilYfe+EbshYE5XJBLZGN6+l4LGxpx3ZacGcZj8DKq9+GvFEDgPBzciWVpVgtYP40zfMCO6Incv5ZIwCcYY5WpGJ2go/DTz6kbCbNcviq5LkahyZwJre3d4UaLUp6EM7MxXOSZJfMSSHSWUdgqjY6jVO227svEklZFVxzlLg2SLsG4um8TlDK87k936cRLBc9gF0qMDYCvD0zrmP4aQkM9rBxGFBk6pokdMeulX66r6nQxHpQCbbWc9hc9OdCNa5UjxLIMZR4yNnB7Aj1x32qXg6/ZTu9GiFjsP21Oy1T9++h9NfDzgZs+H28D56gXVJnuHcl3H6Fiv6VFbvmTErKyGOvD0KAKAKAKAKAKAKAX7TnWxlu2s0nVrhSRpw2CV3ZQ2NLMPMA52PoaAUPivw8rcQXAHheMxMf5lJdB+oaU/wC2ouKXwplPtmnekp8n8xd5Q5zgsZnguIdQlfrLL4SV+7VSoB3JJiXABzlhWWGd4WNuyailh1Hk39/qPHMHNdx10Sy6JUQJO3VB+8EjOEjVg3gOI3yxBwSu3etONx0cLu7yun6F1QoOrez0Gvg3FY7mMSRn2ZTsyMO6OPwsPT9RkEGpkJxnFSi7pmlpp2ZRc8TIsItUCh7p8MoA3jBBndgPIoNGT5uo86jY+uqOHlO+drLvfu5tw9PtKiRUQK41a2Vst4cKVwvkD4jqPvt9K4WTjlurvz/C+vedAk+JD43dOFEMA1XM2VhQEZzjeQ57Ig8RJ27DuRUzZ+DliaqVvhWv28TRiaypQ68CRw/lS6dEt9P2O2RVQnWrzMoAGlNBKpkDdyxbc4AO9XuH2R/ddXENSd72WnvpYr6mN+Dcpqy9R+4fZRwxpFEgSNAFVR2AFXhAIPMvBFu4dGrQ6MJIpAM6JFzpbGd1wSpG2VZhkZzWurTjVg4S0ZlCTjJSRn98kqXlqJozHJiVDjxI2VVso+MMpKA+TDzArk8RgamGp1IyzXwtPxa88y3p4iNWUWtcw4Txe7teHzxQxGV8y/Z2UrlGaR8hwxGQrEuCM5GxAxlrfDbVoKKp1HZpLueSIdXCTbco56nH4W8uLCC8+rEbiSR5dKhrgrqy2WOoRKwC+WtpG7hcWtKrCrBTg7pkSUHB7stR6tea4bp5IbLTdNGB1GDARLqzgM+DqzhvkVu2+K2GJ7tuXTjS8nTT/mrUfZk+pZD1SfcOoPpQHvg+iJLhlaRolkIXXJJMfAArhS7M38QOun1G3egK7jXAoltLMyRoxsnhZc9lClFkI9lTLAdiUWgG2gCgKnj/ABoW/TRV6k87aIYs6dRAyzE4OmNV8TNg4HYEkAgfnLvFHmE6ShRJBMYnKZ0sdEbgrncDTIBv5g0Bb0AUAUAUB4mB0nGxwcfXyoDMeCQLHwGzuFXe3kS4cndsiQ/aGPnnQ0v+KA0DjvCkuoHibswyrDfSw3Vh9Dj6jI7GsZRUlZmFSnGpBwlozEOaOW2i8N3CcKdpFDlP9sigYz6HB9qg9nVpv4TnFhMZhKl6Wa6ce9e+jLfi9xKY7e6fh0yRaDG7QLkdMMXSXQcSRFJBqXIIw7HUdssbhp4ikt3KS0v5NeKOqwddxs6kbX1XI623G/CkoBuI38Iubc9Nx6LIupWVtx8p3OfCuwPORjUoyahJ05LWLvbvTV7rv4cXmy3vGaV1vLn7+nkdIeN2MbPJ94sjY1s8M5kOO2oshYgVrq08VXa35b3L4lb5mcHSp6K3g/sRJ+cXlytjbSSnTkSSKY4gDnB38TfQYz61n/0+NGzxM1Hos376jtpTypRb6vJD58OrCIRNPq6tzJgTSnB7AMqoBssWGDKB5MCd66nBKmqEezVly430d+tynruTm953Y31LNIUAUAlfE9umlpcNskNyOoewVZEki1H2DOv71C2jSlVw04R1t8nc34aahVTZCcaVOhQTuQoIGSTk7+5JNcOs38TL/RZGc88zxTXqWP2bVLNNEGlRUMnSwuBGSDhtRfUdtkUZwTjrtiK2F14spcd/9vgbJyJyfDwy3MMTFyzl3dhgsTsNvIAADH1PnVuQyVxLiLu5trY/ej+LL3WAEZGfJpSCCqehDNgY1AWdrZpHGkajwoABnxHw4wSTuWyM5O+d6ArOc5MWNwNLuWjKBUGp2LjSAoHdt6AreQ5ric3N1cYXqy6Io1bUqRxZAGexbWZNTDIJGQSumgPU8UtzxCaMyyxw28MZQRsUzLL1cuxHzaVQAK2V8WSDQEDkOV7y4uL6YYZMWsS74XphTOy79mmJGe+EAoCZ8OVZo7ydjnr307r/AEowiUftFQDbQBQBQFfxbiXSMSBdUk0nTjBOkZCO5LHBwAsbdgcnA86Ar+Ecy67h7S4j6Fyo1BNWtJE/PE+ldQ9QQCD5bZoDnwuwWN7mydQYZdUsa+RSYnrx/wC2Qs3piZB5UB15SLxR/Y5iWktwFVz/AKkO4ik/q0jQ38yk9ipIF/QBQCZzfy1GA9zAiiRyqSRYAS4DsECsOwky+A/6NkdoeMwccRHlJaPkbqNZ0304oVbC6wRGSSCCY2bOSFOHjfO4ljPhIO577kNjjMVh3BttWadpLk+a6Ph9rX6HD1lNWvfk+f5XvieuGWBiMhLagzkqMY0ruQvvgs36EDyrDE4l1lBNftVu/qbadPcbz1LX4bXmi5ntt8AHT5DwaGGP9lxGn0i9q6nY9Vyg78Un84v1jfxKLHw3Z92X1Xzt4GjVckAKAKAjcRsY54nhlUPHIpVlPmDsfp9R2oDKSz8KlW0u31QN/wC7XBx8owOnN+VlyAG+U+2CBzW1NmfF2tHjqvqvqWmExWW5PzLiN0t7lbzpdQhDG+kKXCE5V1Jx2Ox3HhYnfSBWjY2NVGbpTdk9Oj/PzM8dQc1vx1Q0QvcXahlkWC3YZBiZZZHBx+MZjjHceHWSCCGU11hUFtw+xjhQRxKFUZ23JJO5Yk7sxJJLEkkkkkmgJNAUPNV84EdvCR1Z207Nh1QfO6jvsNtWwXIPiOlHAm3t3b2VtqcrFBCgAA7ADAVVA7nsAo3OwFALsHF2gWWRone9usyx2qAsyIqhIlcjaNfDlmYgB2cAnAyAfC4dO2a2kZjPFI7SB0MTnqsXD6D+EksAwyCVbB2oCx+HkWnh1sMY8GT9SzE598k0AxUAUAUBS81cLkniUwkCeGRZoS2dJZcgo2PwujOhPlqz5UAt8xcRivViSKOccQjPUjVAqyWzjYmbUyp0j8pUkiRT4c7MALnp8Qd4ZGhtUaPVqxcSNkMuCuPs4wNQVu5+UfUAdOOytH9lnkCq6TpG4QlgVnPS05IB063ift3QelAMNALI+IHDNUiG8iBizqySoOO4RiMSEeiFjQ8TTdkL0HOjcRnihgt2W2+0R5mkJVmaLM+FQAgDEQzqbIDqCAWFeJ30N9ahKi92eT5cV38u7Xmd/iLw2KJWuWJSNmUsy7sko2SVFxliR4WAzkAbEFzVVtLByqNVaaTejT0a96eazSJGDqO/Z581bN3FmDmCIx6taOQN+m6YOP6mBTy2fGM/rXMTwFRT3bNd6f0WfhcuY4uG7d6+/eZb/DO1kluGutBCHWS++ksREiJGSB1AEjJZx4dTYUtuR0+zcJOjm9ErLm87t9M3ktba2KXF11UeXO/0safVsQgoAoAoDKOaboXXE2T5o4F0sDgqdIOcjzDNMy49beue23X3VZa6Lveb8kl/yLTZtLed374fV+RU8Ot5EkdLeRoljJyjDXFv8iqpIKjT4joZRuO+dq6vWouhTlOO9J6u9nl9e9Mnxoveag7W8vfc0W/C+OtbiadE0GEk3UCnwyLjUZE7DXo8QbA1YKN5FZWz8ZKjUhTbvCenTO3zya8UQsTQU4ydrSWvX3+BstOeLIdZpbu3ReoemGlUMUVVUsFJyQXEmCNiMEd66gqTy3Mc94NPDonCtt9rnQpGg82jRsPM2OwwEzjLbEUBc2XDLe1V5AMHTmSZyWdgoJy8jEsQNzucDfGKAVOW7Z+JyLxG6U9BGJsbcjAAGcXLj8Urfh8lG4zkGgO/LfFhHBCyxPc3t3GLmVUKAgSbgyM5UJGn8NR3whAB0sQBdJpuWHUje2uogdJypdVOxKMMrJGxAyp22XUoOKA/eTCfsiqSCUkmjYgaQWjllRiBk4BKkgZO1AXlAFAFAFAKfKhZVl6URkkaaRpp3YKjSa3BQN4nYRgBBhdIChc5DAAM9sHC+MqW89IKj2GCSf7/ALdqAXfiQSOHyOMZjkhk37Yjmick+2FNAMsiZBHqMUB83Q2wFsscuBoQBs/hKDBb2wRnNVkm1UduZyUqtWhjXUpN7ynlbvJ/AObXt0iW3A1QwEvJOraUaY9WbC6lLHOhATgBYiRqElTZVFBJLM6XH7TW+6n7pTbsl3/TQjcxc2XHEDG02AsYOlVBUFj3lKkkhiNgCTgZ/MRWupUbyO5/T+zZU4LEV1ab0Wu7+X8u8q7TickEoMRjBbvrijl3XOk+NSVxlt1I8s15Tm4p2Je1Nn08XVgpOzs9PB5rlr425jhF8VeJDGVtGA/6ORSf2lIH7Vs7foVcv0xU/jUXl+WOfJXxJS6ZormNbeRULhteqNlUZc5IBUqNyD5AnPfGyM1LQpcbs6vg2u0WT0a0GeHjutA6W9wyMMxnQo153GAzhkz/ANIEFZkEOFcVkaQw3EaQzaBIFSQyKyE4OGKJllbAYAbakOfEKA6cycQaC2kkQZk2VAe2t2CIT/KGYE+wNa61WNKm6ktErmUIuclFcTKeU7UrEZCSzTMXy3cr+En+Zt5D/NI1cRtOu6laz4a9/H7LokdJgqShTvz+XD797LO/vViXU2TnZVUamdvJVXuWP/mTgAmolGjKrLdj4vgurJFSpGmrsVZuLQtMtnJKOrezolwYsMIo8hBBq83Pyk+WpzjsD0mz8C5TjNr4IaX1k9d7u5eGuZSYrEZNfyevRcvfU3uC2RFVEVVVAFVQAAoAwAB5ADauiKw60Aq/EvLWXQDFftM0NuWHcLLIiv8AupYfrQDPBCqKqKAqqAFA2AA2AHsBQCxygYYbcTyukUl25kIdguCxJSAZOxjXw6R+IOcDJoCw5mYG2eaM5ktwZU0tjJjGoxk74V1BQ+zZ7gUB35atenbRjKsWBkZlzpZ5SZHYZ3wWdiPrQFnQBQBQBQCby1x5ILVVnyGS4mgfSCxVxI5XKgaiGUo2QDgMCfDlgA3W86uquhDKwDKR2IIyCPYigOXErFJ4ZIZBlJUZGHbZgQd/I4PegEbmvmG4trFoZNazr042uQPAykgGTUDmJmQEeLGHbClsAnCo2oto04mcoUpSgru2RlPFiqoAQSoZSScEkagzY8z4Qc9v17VXwu3c5zAYeviq0lSzluyfknm7+nUr+Iz7BZNuoeo6+vYJH6scLk/0+hxWyC4rhl+To/0tgKNXEuvVzhTyjx3pa5LjzslpqQbey2J6ajfw5Ol8e5Xz/f3rY59T6HQwPwt9mlnlnuyt1cPy7a53OhjwMxjEinJBOSw9CT3B8j6j615fnobnT3YuVCNqkXdp6yXJt3vf+LvquFmix4ZA9w8ccI1PI2lAdt9859AoBJ9ADXig3KxtxG0aVLDPEarguN+XR8+Vmavy38J0ikWW5uGmZf8ATRRHHuCrK2dTOpDEEZAIOCMEipUaajocRjNqYjFrdqNWveyXt+ppVZlcLnOFpJJD1rU/8VasXjwN2wPvITnykTbHrobyFeO9sgYpzt8W7xy0EMkDRHQwlSEqxyFcDDSOAVOAdgcg9qjUXKvQtXhZu6avfi1011RnfcleLGnlzgnFJoRIVSJjgvFqAILbjwMh0MVKsy6sDUPCDqFVtbYsJftz77381r0yvzZOp7QnHJ+/feQ+cbYWEBlvJ1M7grHDE5Z3BO+ZNKGKEDuI1UkgZZuxk4fZdOl+7PpbLvet33vLgkaauLnP3n+PAyTgPFViv4LmRV0pcJIyqoAADhiFUbDA7D6VZkQ+xbG8jmjWWJw8bjKspyCD50B3oBa+IM6RWqzuyqsFxBKdXYhZU1AfzaSce+KA98bup5bhLS2k6OY+rNMAGZELaUSMHIDuRJ4iCAEOxJFAdpOVLc6d5gBjUonmCyYOcyKHw7E/MxGW8yaAX+Nsjo3COHKAWBWd1A6drE5OsEjbqspZUj7+ZwBQDxbwhFVFGFUBQPYDAoDpQBQBQBQFZc8CgeQy6WWRsamjkki142GvQwD4Gw1ZwKAq+RroJG1i+0tniPB/FF/oSD1BTAPoysKAZ6AorQa7+7yQyC3t0K9xq1XTMCPdXT6g0BhHxD4KkV9cxQfdKrDSi7IBIkbsoXcKDq8hUWcrTd0dTsrZtOrhXWpfDUd4t/5K+j14cV35lFb7EsQWPZi27j2PqPp5Y2NYvl/os9nYTD4OLVGmklk8vij381xurZWyZNBrWXaaauj80759sUMd1b28OHwftFPFC+ncW8jE489USj9cM1SKHE5L9SwhGUHFZyvfra1vmbjDMrKGUgg9iPOpBy5W8DujrngY+OGTI945MvER/KPFH9YmoDjE5iv2Q/Jcx9RfaSLSkgJ/mjMOB/0b0Bm3LHIXDrl7viVwW6BupjF97049Ct/F1LpI8YfHiAAAoDvzq9j9jYWXEJMlhmFbmSZZBkBgdTsyrgk5BCnG4NaqlRKLzzLLZ+CqVMRBOm3G6vdO1udzJF5Vnu59FpCWCgBmGFRT33Y7ZwRt3qFV2hQwsL152vouL8PaJW2qNNYrcoRSSSvbnm/lYduDfBXs11cfVIl/8bf+mqDE/qrVUIeL+y+5XRw3+TGq64jYcLX/AIe7W1IAzCh6yvgYBeLJOo4GXBRjjdjWvZuP2tOWUHNPnkvB5eWfRHtSFJcbDVybznFcw65rq01k5CIwjZVIGA6tK+HznOCRXZwcnFbys+jv9F8iI+gl/FPm9WueHiM6rOK8RpphujOhXKA9m0oXz3GTjOVIrBV6bqOkn8SV2ugs7XNT4bwmOE6o8/wo4gSdXgi6hQZ7kjqNuSc1tPBG+LHN0sINrbP0nKa5Zh3RTnCoewc4JLd1GMbkESsPhnVu27JETE4pUXGKV2x54FwyG3gSOCMRpjOnucnclid2Y+ZO5qKSywoAoAoAoAoAoCm49y1DdFJCXinj/hzxNokX1GcEMh81YEH0oCDZG7VpVa8jYQkBjNAASpRX1EpIigbsM6ceE+hoCNy9xJo4nubhH6l5MXSJFLMIwqImxxpGiMSHOMF8fMQDpr4ilh4b9WVkexi5OyMm52vknv7iWM5R2XB9dKImf3WtFRpybR3+wqThgo343ZQmPxavbB9/T9t/3NY3ysWXZ/3O0XKz68V5Z272e68NpHtptbMR8o2B+nfH/wDenvWTVkQ8PX7apKUf2rK/dy+vh1NV+B1plrubyzHEPqoZ3/7aftUiirRucj+oa6qYvdX8Ul46/YdODg27zmSKVTJMzZQNLGwLHQyqmooShXXlVywJ3G53FEeYRM3EJJ44j0vs6RlpNURZleRsKpTUQoY7nA8W2d8AVvOdyqKst+VjhQOqQwuzyTs66SudKaRpLjA/NksoXfxtJXZspUp1ZqEFdvRGLc0cyPexh2CxRRjTbwJ/DiwdK4AGGbYeLHbYACo05tz3eB02D2fRo4KWIlnN3S5J3srePHyI3WzHrAJyuQP0yBUfd+KzOn7dyodrFXvG6Xhewzyc/wAPDrGCC1US3BTVIWPhR2JLlsHJYtnC5GBjfyqh/wCjVcdi51a73YJ2XNpaW6W48z5/iarp1JRbvK7u+t8/UzfjfNN5dEmeeRgfwZ0p+iDC/wBq6TDbPw2GX9qCXXj56kGVSUtWU1TDAKA2/kmwTifAvsrtho3ZFYjJRgdaH6YfT9MiuH2lWls/avbxWTSbXNaP1V+/MmU4qpSsQIuYuYuGKsBi+0RoNKN0jMukDA8SYbHpq3rpsNtfB143jNLo8n6/S5HlSnHgUbJxTiF4s1xA8aSTwiTKGJPE0caga92Gw2BPqamR2pRdqEKid75J3vxzt055Gh4Vb/auOaPp+txmFAFAFAFAFAFAFAUXH+V47l1k1yRSAAEofDIqksqSoQVlQEscEbajgjNAUPO/29LYuqB5E2Wa2+bS2NeqB0fw7L8rMcgHYA1ExmEpYmnuVI3s7rO3yJOE7Ptkqkt2PF2uYktwhJGoEjuM759/PNa91rgfRaOJw8opUpqy5NHpnAGSQB7mljfKpCKvJpIjtL1PCh283HbHop8z7+VZW3c2Q5Vv6lblF/DxlwtyjzfVZLvyO0jhEJ7BR2+nlWKzZIqThQpOWiivkPHwW5qYLPw1ytvc62eJnXOXJGuN0JUlhjtkEjI201MpuLinF3XA+Z16kqtSU5attmn9PibYUvZxjzdUlkJ9cKWUKfqWx6GszUZx8WuemtOnFZcQka5GBKAIXQKFILN91hZSwHhUgDfwjIoDJbzmiSVS0rySzkEdR2LYB9Mnwj+UACtMqblK7eReYbadDDYVxpQtVas5fXn4aXzKQXT6QufCpyB71s3Ve5VrF1lTjT3vhi7pdRztLkOgcdiP29RVfKLi7H0nC4mGIoqrHRry5+QmXcgZ3YdixI/U1YRVopHzbFVFVrznHRyb82MHK3JF1xCKWS10O0JAaItpfDA6WGRpIOGHcHasiOVHFuC3Fs2m4hkhby1qVzj0JGCPcUBAoBl5K5zn4dITGA8b41xscA47EH8Le/7g1WbS2XSx0EpZSWj96o2U6jg8jVLD4yWLfxI5oj/Srj9w2f7VytX9MYqP7HF+n0+pKWJjxGLkrj6cVuRJCki29qSxZwF1ysCsYGGIKqpkYg75MZxV1sXYs8HOVWq05NWVuHPgs/yaa1ZTVkaRXRkcKAKAKAKAKAKAKAKAKAzD41csLJEl4kYZodpRpBJiP4+2SUOD/SXPlWE4trIn7NxFKjWXbRTg8ndXt18PlcyOLh4Op0iUxxDU7BF8JkICEnGcHScem/bNQp4hRcYSlnK9uttTqnRwOHxidkt6Olsk7qzXK+fl1O9C+JPDJ4kngaf+EJU1EnAHiGCf5Q2CfbNRsZGpLDzVL9267e+dtCr2zK2El3r5o0Dnr4cw37dZH6NxtlwMq+O2oZ7gbBh5eu2OT2Xtyrgl2clvQ5cV3fb5HF1KKnmtRXX4f8af7mXiJ6HY/fzOCPZCAD9CRV/P9UYVRvGMm+WS9bmhYaQv/Erle14fDbxQuHnyxlJI1kELpOkHwp82P8mt2xtoYjG1J1KitHLd5cb58XzPKtOMEkjP66A0BQHtZWAIBIB7gHvXlkbI1Zxi4xk0nqr6nivTWd7O8kiYPE7xuOzIxUj9Qc0BsPw5+Jk10fsF9Et51BiIvoGogElJNXhIIGxxnOxznIAj86clWZJY211wtvzMgntSfLLxMxiySN+w9O9AJfEfhzxGIB1gNxE26S2xE6OPzDRlsfUCgPzl/wCHPErsjp2zohwepKDGmDuDlhlh/SDQH0X8LOERW3DYFiBy665CwwTI2NefoRpHso70A20AUAUAUAUAUAUAUAUAUB+EZ2NAYFHeQWHEb+3VDLaMemybZxgnQudiEZ5Y8Hyxvld6Pa+AeJUZU5WnF3T8vsmvydDg8JVxtBSWscs+MeHk7rutpbNVtvkXfOw37596mvU7DDXVGCbu7K755anm9t+pGyeo/v5f3r2MrO5hjMOsRQlS5r11XqcOA/ETiFkOlqEiLsEmBbT7AghgPbOPSomL2Hg8U99qzfFZX+n1PnUpVaEnTmrNcGTOK/FviEqlU6UIP4o1Or92Y4+oANaKH6bwdOSlK8u95eiRjLETYlvDK4aVtTDOWdjkkk98ncnNXsd2NoLLoZxwleVJ1934Vx8beI08K+H0s/DXvlkGV1MsWnOpUzrOc7Ns2Bg5x71UV9tU6ONjhXHWyb5N6fk1xotw3hMq6NJqvBfhjHc8KSZCwunVnU5ypwW0xkeWQBv5E+YrlMTt+dDaDpSX9tWT59X74EqNBShfiZWRiurIp+UBZcsysl5bMm7LPGV+odSP70B9oMoIwRkHuKAz3j3LM1o2uxmeGzkfNzbx6VC6sBpI206okP4tBBUEsO2KAfYY0jjCqAqIoAA2AVRsB7ACgFTkPii9C1gAyzwGdzn5OqdYUjG5Osn2Gn8woBxoAoAoAoAoAoAoAoBZ5r5qSBenA0cl05CpHqzp/NJIFOQijJ8snCggmtGJxEcPSdSfD16G2jSdWahEruC85uH6V4F1ach4kY5AIBOkFmIyRnA8ORkYOqq/CbXp1Vefw9eHc+XR6PPR5EnEYKVN2WYwRczWrf6unHm6tGP3dQKsI4qhJ2jOLfeiK6U0ruL8j5mleSWInvLM2/ll5n3+m71ha9TM7Jy7DYylH/Ff+T/JoPNvLYeBeIWseEYf8TAo3hkXwyEKPwqwYOPIjV2JI2Vad80VOxtrrDf2av7OD5fj5CSrAjI3B86inbRkpJNO6ZGveHRy/MN/UbGs4zcdCDjNm4fF51FnzWvvvI0HAoVOfE39R2/sBWTrSZDo/p/CU5bzvLveXokTrmEMjJ6gj/yrWnZ3LTEUFVoypcGmjSPhDdRvwkISMRmRZAfIEs2/tpb/ADXGfqCnOG0HJfy3Wvl80fPqDW5Y+fa+hEA+g/g3xiOThqoXAa3LB8nGFLM6sf5cEjP8pr57+osNOGNcrZTtbvsk175k+hJOFuRg3FZleaV1+VpGK/Qkkf2rvaEXGlGMtUl8iDLNkWtp4bH8BOSDJKOITr91HkQA/icHBf6Jggfzf00B9AUAUBH4hbmSJ41bQWQqGxnTkEZx54oBU5IsouqzW4P2a3Q28UjEs00mofaJSx+ZcxRID6o2PCFoBzoAoAoAoAoAoAoDOOdpWurp7dyRbQquqMEr1ZHGrD4O6KhTw9iWOc4FUW2cfOglTpuzebfQs9n4WNW856IhWlnHENMUaRj0RQo/sK5SpVnUd5tt9XcvIwjBWirHuaBXxqUNg5GRnB7ZHocE/vXkZyj+12PZRUtURb2FkjdoTodVJX8pIGQGXsQcYPnjsRW+lV3ppVM03nz8H76mmrSW63HJmZ8XXT1ZI16cOpGib8Ks8ccyoPTGoED07dtuxwu/2cXLNq6fg2voeUMVTq4OrhqkrWV435ZNLwfzVtDUbW+uTK9/ZtCvWIZ7XVrikAGNTOpIW4Ixl0GnYAhsajDqbaUK7hKD3efHvty9fkUscC5U95PP0FfmSztppGe3X7FdY1S2c2EjfP44pR90rE7AZAY+QOSbSE6WIjv03ckYHaNfAT3ZZx/x+q92FWGYNnGQQcEHYgjuCPI1qlFxdmdvhcXSxVPtKTuvVdGdKxJJL4Lwx7u5itY86pD4mH4Ix88h8hgbDPdiorZThvMp9s7RWFo7sX8ctOnX7de4ped+AXXCrmaJTLHBKSEZWYLLGc4UkHDEA4IP7b1InRpzac4p20utO44HeaE+th4elYjOCRnY+/t/YV40mCRw7hs07aIIpJW/LGpc/sBXoNk5C+CLZWbiRwBuLdTkn/5jDYD+Vf3HagNxtoFjRURQiKAqqoAAA2AAGwAHlQHSgCgFXnvjSLC9tG7G5kUYji3fRkaskECIMoZRIxABORkjFaq1enRjvVHZGcKcpu0Vcg8O5wW2jjS6txbRAaVeH7yGIDZVY4DLttq0BfcVEwu06GIluxdnyfHu93NtXC1Kau9B0gmV1DowZWGVZSCCD2II2IqwI50oAoAoAoAoAoDOeOQaL659ZOnL+hQR/wD4TXKfqGL7aEv+23k/yXmyX/bkuv0OFc+WwUB+YoeGfyQiJsadXTjRDjBYdMFDt3yQinA7jG3auvw83Uhfm2/PP6nzj9RRfbwpp2y8NbfQ78GYRTRtC/TSd0jkKAEESsFWRR8vUUsCDg7E5B7Vtlh4YhqFVaP2u5mrY+0a9Gq6MnrfXg0btwPgsNrHohXGTlmYlndvzOx3Zvc/QYG1WsYxit2Ksi8bbd2UfO/IkN+BID0blRhZVGcj8kg/Gn7EeRG4KUVJWZIwuLq4apv0nZ+j6MxDi9hLayPFcoY3QZPmGX86H8SHHf8AQ4IIqJKDi7HeYPalHE0XU0cVeS5fjqbB8MOXFsLM3NwQk0y9SZnIAjQDKx5OAqqu5z559BUyMbKyOCxWJniKrqz1fp0KXnmZuIzRrbeKCIaupICIjKGyDoYYmACrvgrguNW5BrMZtKlQatK75L6+79DT/Q4itOLg92KefXoTOV+WeE8RhLSWMEdxGxSeKPVHocZ7BSPAw8Sntg+oNWNOpGpBTjoxKLi2mMFl8OOFRHK2UJ/rBkH7OSKzMRktbVI10xoqL6KoUfsKA7UAUAUBHv7xIYnlkOlI1LsfQKCSf2FAZzwddMPVk8LyDqzMxBOphqOpts6R4fQBQBgCuFx1aVfESd752XdwOgw8FTpLuzLDY5Gx8iO/l2P6H+9Q81mbsmUlhI/CpDLCWaxJzPb7t0gc5mh8wAd2T0zjyx0uzNrObVKtrwfPo/uVeKwe78cPI1aCZXVXQhlYAqwOQQdwQfMEV0JWnugCgCgCgCgM0+LF5LFPa9MhBIkg1ldWWUxkId/QuR2Peq/aGFp14pzWn1NdbaNbAw7Smk81e4mLxq9H4rdvrHIp/tIf8VTvZWGfGXmvsao/rCf8qZ7bjt4ewtx74kb+2R/msVsnD8ZS9PyZy/WGWVM5ScRu3+aZUHpFGFP7uXP7YNbobOw0P4t97+1iFX/VmKmrU4qPqcIogvbO+5JJJJ9STuT7mpnQ5qtXqVpudR3bGj4ZcnibTcPJ93FcuViC92RtSEvq+VXOdIHdRvjINhRpp2m+R0mCwsXu4h6uK+Vr+Rr9SC0Oc9wiDU7Ko9WIA/c0Arcz3nCLhUW7ubU6GDLmaMMMEZA8WSpxgjsR+leNXMozlG+67XVvB8Cr5y5t4bNCFW/tQ6OJFDEyoxUHAYIc43yDvghTg4xWnEUFXpum21fkZU6jpyUkjjwu9E0EUwGkSIr4PlqAOP0zXB1qbp1JU+Ta8joIT3oqXMp+MzfZLmO7ty/2p8J0UwRcIMZDg7KFB/ifhyO+wq32VjalK8ZW7Nat8O7v5cemZDxdCM7OP7n6++ZannfiaZdrO3lX/m4pmWQD+pk0sQPpmrOG3cLKW67rq1l6EeWzKyjdWfQuDz+rxgw2tw0h/BKvRCH+djnb3QPUmrtXC01ffv0WfvxNUMDXm7btu8qoPiTNHcpFeWqRxOATPFKXWPUwQawyKcamUE+Wc774ywm0aOJXw5O9rPXS/Uxr4WpRfxeg+cV4lFbRPNM4SNBlmP8AYDzJJwABuSQBU4jCpxH4j28ellVmiOF6pKpH1GIwvUY6dCjJZxkfl1EEDQsTSdTslL4uRm6U1HeayKrj/EX4mOjoZLLYyE6ka4YdlUHDJCCM6jhmwMYGSaraO1o0luUXeXPVL8kzDYNze9NZHa1ttCaHd5RvlpNJOD5HCgEY9Rn1rl5z3pbySXd/tlso2jZu5V8lofskTs5dpFVi3bsiIP8AqoufU5O2cVJx7XbyilZJterfzfkasMv7ad9S8qGbzvyLOYJHsj/CIMtsfyrkdSH6KzBl/lYj8FdlsrG/1FLdl+6OvXr9/wAlHi6HZzutGO1WpECgCgCgCgIHGeDwXUfSnQOmcjcgqR2ZWBDK253BB3PrXjSaszyUVJWaujHuL8stBdNA88iayzQMVjZZEG+lTgHqICAync/MNjgUm0J1cL8cYJw8brv+j8O/zD7DwGIyzjLvyZ4HKr+d3J+iRD/KGql7Zlwprzf3J6/S2B4p+bJEXKsQ+eWd/q+j/sBa0y2tXeiS8Pvck0/07gIL9l+8qePWS2zoUL9NhghnL4IZcnLZb5GZu+AIztvVhs/Fzr3U7XXS3B8stUl4lTtvYeGjSc6MLNLh04W6q/kOfK/O/DeHWFvHPcKsrqZWjUNIymVmkwwQHSQHAwcGumirRSNdKG5CMOSS8jnxL45cOUERi4diDhljXAPkSHdT/asjYfPHEuJTXDmSeR5XPdnYsf79h7UBFoAoCQ99KUEZkcoOyFiVH0GcCsFTgpbySvztmZb0mrXyNl+HvBTBbI0hJkkXOCSdCndUAPy99RHqfauL2ti1WruMf2r1fF/RdDosBQ7OmnLV+nQaaqycFALnMbD79HAxJbDRk4yEdjOMhSQQhRtgTgEgHFW2zstyS4Tz8UrebuitxvFc1l9foMVrwxMpK7yTMPErSTSzKufxIJJGC7HAPfHmd844raOIr3jJ2V9PoY0cNThZpZ8yfwFoyGv5wegB07ddJYyB9nlCAEtr2VNvlDHs9X+zMIsJRdSrk3rfguX38FwK7FVnWnuw0RWX7AsRZwXdvntrMBg+pQyNIij8sen6VFxdXZlROXHomr+lvFm2jDFRaXDqQbngFzP4Li8zCfmjhiEOsejPrZtJ7EDGQaqY4qjS+KlT+Lg2728LImOjOeU5ZdFYYIIVRVRAFVQAoHYAbAD9Kgyk5NyerJCSSsj3Xh6QOO3DRQtcJ89uDMv+wEsv0ZNSH2Y1O2bWdLEwa4uz8cvyR8VBTpPpmaTDKGVWXcMAQfY7iu5KA90AUAUAUAUBX8c4PDdRGKddSkgg5wysOzow3Vx5EV40mrPQ9Tad0ZzxSGawbTdHVBnEd1gBTnsswH8N/wCb5G9j4a5XaGxZQ+OgrrlxXdz+Zd4TaKl8NXJ8yQDXPlqIfxY4kqRRRg+NmY4/lKOhP/X/AFwavtg0HKpKfBJLxun9Cr2pUSio8fw19TJq60ogoAoAoAoBk5C4J9pu0DDMaeN/QhcYX9SRt6Zqu2riv6fDtrV5L7+RLwVHtaqT0WbNyrhTpwoAoCHxThyTx6HyN8qw2ZGHZ1PkR/8Ao7Gt1CvKjPej4rg1yZqq0o1I7rM8v+OzWUSwSIstuZHV49TJumNUQI3ET6o5Mflcp2rqsJRoV63b2zST776PvVmu9XKGvOpSj2fC7Xvo9fGxJ4/8Zp7iDpLbRQlSCjqzEoV7FRsO2Rg5BBIxVxVpxqwcJq6ZCjJxe9HUuuQ/iAbyToTIqS6SVZTs+O4wdw2N+57Htjfldo7K/p49pTd1x6FvhsZ2j3Zaj5VKTj9oD8oCj52u+nZyKozJMOjGo7s8vhAHvuT+lTtm0XVxMUuDu/D3Yj4qooUn5GpWNv040T8ihf2AH/dXclAd6AKAKAKArOJcwWsGrrTxoVGpgWGQPUgbjPl6+VAZdzBx176dXM8dvFGcwo0ml8nbrEK4IcjIByMBjjzLVOIxcm/gTsuXv08+kSpVb/bcuLPm+6gUx3kQnixgt4QSPME4CP6YYRn696zo7RTyl6fb7XPYYjmV3GYrGaEnhtwthcdwkmUhYb5TBzCpJOdSZ7e9Z1aODxOc0m/J/Rk6jjZw/ZP34mLce4ZfGRnuEkkYAapFxIoG+PGmUxsex8jUylRhSjuU1ZHk6kqj3pO7KKthgFAXXKPA5ru6ijiiaUa114BKhcjJY/hXGdyRQH0unws4QP8A4NP1eQ/5egLC15F4ZH8tjb7ebRqx/dgaATvtSzzSzoAIyenDgYHSiyAQBthnMjgjurL6Vx23MR2mI7NaR+b1+i8DoNmUdylvvWXy4HaqUsgoAoCJxC+ESg4LOxwiL8zt+Uf5J7AAk7CttGi6srLJLV8EufvXQ1Vaqpq78FzMg5+4qsjpErK5Qs8rr8plfSGVPVEVFUHzwTXZbMw7pxcmrJ2ST1sr5vq7t2OdxdXflbz7/wACnVoRDvZXbxSLJGxV0OVI8iPrtWFSnGpFwkrpmUZOLui7vueeISjDXLgfyaY/7oAah09mYWDuoLxz+ZuliqstZEJOZLwdrq4/+q//AKq3PB4d604+SMO2qf5PzLK2564lsq3DsfIFUc/3Uk1oey8I/wCHz+5msXWX8javhVy5POiX3ExI06ufs6SAIqLgDqdMKMOTqwW8gCPI1IoYSjQv2cbXNdStOp+5mpVINYUAsc98yvZQq0axtI5wA7Yxgrk6R4mGDuRspIzgZI11aipxuYTnuq4lS/Eq7dSYxDkAZj6bawD+L+IwI9CAQfU96gvG1L2skueq+n3I/byvp79D9Zbu4w8t/IyHdRDhF+hx4JF9mQ1DntKqnkre/P1MHiJHXl/meKJDE8CpHk7woB3znqQjcN66dWTnYVYUsdB5Tyfobo4iOksif/7HW9wnWsJVjDE+FPHCTnxApkdNu4Okrgk5UmttbDU62fHmjOdGM8/Uh3KzWcSieFwVCrrU6o2OAM6/wAn84U+gO2aevgKsZN8Of4ItSjKLvwEq94l96zog6rgA6QdPtj8TnbvsCAcdiD7GneKTeS9+Hu5ha6z0Hn4N8S3mgJJyBKD4TvnS5LA+Nj4e2QMY8Oy1a4SXwuPL37v5smUXlY0C74LbS/xbeGTPfXGjf5FSzcY3fc1WST5h4fw77PuU1QIrOAcaw42UHIIGg7Ed+wiSxTUmlG9jcqV1mzSeD82W7xoIYJAxGemqKoXtvrJEbDfbSSfbY40V9rYWjDfnLw4+R4qM27WJllzTG0qwzRyW8jnEfU06ZD6I6sy6v5SQx8gRW3B7Rw+LT7GV2tVo/X/RjOnKOp557uzHZSYJXqFIiwOColdYywPkQH2Prit+JqOnRlOOqTZ7Rgp1IxfFifFGFAVQAoAAA2AA7Ae1fO3Jyd3qdakkrI914ehQFVxbjsUIbcMy998KvprbBCZ9N2P4VapeHwdSs1wT9e5cfkuLRGrYmFNPn71935JmX8zc6NLqWEkFhpebGlmXzRBk9OIncjJZttR8q6rB7MjSs58M0uvN836LhzKPEYuVR5ef0XJCdVsQgoAoDRfgfwsz3+l7WO4tyjCUyxh1TAypBIIDFsDHmCfTYD6JTlqyChRaW4UdgIY8ftpoCXZ8Nhi/hRRx/wBCKv8AgUBKoAoAoDPfi7ajpwSgP1A+kMC2ApByMZCgk6fMMcAeLGmouMinTz9/P180aa6+Eyx33w2xB7jOMnzwAHic+qAZySUxValy9/Rrv7rkXu9/fx8yxsb6RCOm+S2+nw5b+Yf6cvluNLAdzWqUItfEvx9V6ox9++KJV/xksPHBAxOMPIhGD/S+NX0Dbdt+5xhSS0k/B/b7CJBHMNzav9ojYIyAFo1XSrqO6suAxXGcMVOnOzjepuFnuSSWjfvp6+BupTadl79+0bJzrdIbC7UtgG3ly3fHgbf9Ktmrkx5mLcI4TcXZK20TMCcM4Hh9wzEBfqpxncYY4NVMKM5Wy+3vzfLLIhRpyZrnIHJ8llreWQM8igFV1EDGe7HGv2JXIGRnerCjS7NEmnDdQ23EqqpLkBfMn32rbKSirt2SNgmcuWXB7NVjWSHqaQuq4ZRKwA9HwQPZQBWujOlNN0mn3O5lLe4lfyvLEpuVARWW6dGMZ8Lam1xuADpGpHXOMZINcJ+oaNSOLd3dNby+q8LZckTcPJbhP4xYdSNw2ZkPzQsFww74UgAhx3Ulu+PqKnDV+zmnH4WtJK+Xfrlzy08jZKN0RrG5DRGwvZDLb3CaLe6OzMGG0UpPacbFXPz438Q8Xf7L2pHGJ05q1SOq59V9fsQalPczWgvz2d9YP07mOS6g/BdwoXIHpLGuWUj8wyO3ffELH7Du9/D/APH7fZ/gs8LtK3w1fP7nG45nt1wFZpGY4CIjMxO5xjHfAO3eqhbMxOblHdS1byROljqK0d+4XOZedzCdDwyqxGQhzFscjxMfGP6QqkfmNWGC2VGqt5STXPXyWni210IVfaPBL37/ANmccY43NckdRgFHyxqNKLn0UbZ9+58ya6OhhqdFfCs+L4vx9oqqlWU9StqQawoD6I5B+E3DWt4LqQSXBljSQLIdKrqAONK4z38yRQGhWvKdhH8lnbL9IU/zpoC2jjCjCgAegGKAp14lIbSaVdJdGnALDYdOSRRkDvgL22zjuM5oCsvDE1vE909w0z+ERwTTIzyLkMsaxMgYAg7kDA3YgZNAXfLNvNHawpcMXlC+IltZ88KWwNZUYUt54z50BZ0AUBU8z8vQX9u1vcAlGwfCdJBHZgfUe+R7UBkvHPhlf22fszLfQAbRyHRMo8wrbAjHod/y+saphYSzjk/fA1SoxeayFC1uULNGC8cgPjhlBVww9VIIY7dwNQ2wF71BqUpwzkvH3p8u8jzhKOqJ8lwFGc743IOSf1V2Yjv3dR9a0bt/f4S9Gare/f2ZZ2HKN9dIRFblIj5yEQqwJGcLjxAjzKn+qptHDS3lKXv34dxIp0ndNmyPwJZVK3HiVu8akhSNjhjszjyI2UjYrViSi2hiVVCqAqgYAAwAPQAdhQHugEPm3gPEnvY7qCdZIIvltMmPOVwSWzpdtzgtjG3vmFtDC/1WHlR5/wCzOnLdlcqr7jsCN0zDdmcAM0MKyyFQcjUy504ODjUMkb43FcO9m4qm32jjFXteVo37uPinbqTO0i9D9tUiluSbcjRcW51YXSY5Ld10My4GmTMpBVgDmMbbGtM3Up0bVVnCWXVTTur8Vlqv8j1Wby4r5FzNfE2yzfJjQ7j8oVlMo/RQ4/SocaKVd09dUut093zdjY38NzzxK0TQ4ZBJby56sfcDV3kX/LD/AHDfOr2jUlvJp2nH9r7uD+nk8rW8aVuhRcNjmtn6El1OySMfs8j3D4dTuItWGxIo7DbUN17EL0Utt4qpT7Sm7WXxLdTa658H6PJ8G9CoxTs/Av4oBD95K522BZpJmyfwhnZmOfJVAycd6pMTjsRjXuSk5eSXfZWS72bowjDMxjn/AINfXcyzRWk8iNqw0cTPvqbw5UH5V0KfLUHxkV3Wx8O6OHSfG1vJZ+Lu10sQqsryOnLHwY4hc7zgWkeNjJhmPoNAOR/uI/WrU1DRbf8A+fT/AKl9+iw/95k/7qAYuB/A/h8Lh5nluCDnSxCofqqjJ+mrFAadFGFAVQFUDAAGAAOwA8hQHqgOVzIyqSi628lyF/cnsPXufY9qAVF4ZM0N1G0pjVXlJjh2yZV6rKZCNRXVKd0EZ96A/bCxNpCsjXNtGCir1GhKk9tKgmfGMkkIoAyTgZJyB+x3l5JbTM/U8Mq9FoYjFJNH4MgxyFjECxZC5wdI1YAxkDyTenSFknLAKoLRxojAJ95JJldQcsTpCkDOjuNdAS+X5Ln7TN1GneNjkLLEsYhxjCo67TB8k5G4AAODnIDLQBQFJzFynZXoxcwJIR2bdXH0dcMPpmgI/AeSrW1IZQ0rqfC0zdQp7LtgY/NjV71qhRpwd4rMwUIxd0hjraZhQBQBQFNzLzGlmod4ppAQT9ygcgDGSRqGe47Z2yewJGqrXp0rb7td2XK/f8rnqi3oUPAbjriS7ypFywdNO+mMKqohPmwClmHkzMB2yfn238X/AFGLas0ofDn8/H5WJ9CG7EXOMTiO5mlgdEuAmSgZV6iIdOqZDkygMrrlAGVVOCThSw8HOhGnVTcL68m87RfDJp2eTbV0ldryTzutTtHx+M23T6Uyn/W6sZVVQnM0hkx02BBYjQTqLDAwcjF4Kar728n/AI2d23/FW/cuF7pWSdz3fW7YpeV+Z5LSNIrm3uIUXCBJY3UjsAYmOzqdj0vmBJ0axhFtdqbEqSk6i1ed+D6Pk/8Au0f8rO8nqp1kshzhtopk+7Mc1tJkPGwDJ3307eEg5yhHf8pBzzsqlSlL47xmtHx8efRrhzyJFk9NDhLysmrKT3Ce2tZdvyZlR3CHtpDAY8q30dpyg05U4StzVvG0Wk31abPHST4sic4cyX9pEgtngYJkyvIgARQBoTCndnJCqqjJ8sdx1OzduzxMt2rGzdlFK93z14LVsi1KKjoaXExIBIwSBkentXSkc9UAUAUAUBHurxE2OSx7Io1Mf0HlnzOw8yKAgLazPrORbrIctjEkh8Kr55jQ4UDADg+ooDtwzgsMAXQpLKukO5Mj49NbEnHsNvQUBY0AUAUAUAUAUAUAUAUAUAUBG4hYpMulwdjkEEqykdmUjcHcj6EjsSK11aUKsHCaunqj1Np3Qp/8nceT/wATcBSSSEfo7ncnEOhCc75KEnzJqC9lYdvTztL1kpPwvbkZ9rL3+Cyt+RrAKoe2imZfxzIjsf3XGPYADucZJqdSpQpR3YKyMG29TpZcnWcTq6xt4DlEaWV44z5FI2comPLCjT5YrGOHpRm6kYJSersr+Y3na1y8miVlKsAykYIIyCD3BB7itx4KHEfh7AWMlq7Wsh/IW0H0yFdGIHYKHC+1QsRgKNdWkvk/Rppd6V+pnGbR5j5Uujs9yWXt87L+vgVX/wDufrVT/wDHad7xkl/+b/OTXobe3ZZ2HKcaujynqmM6o0ChIkff7wJuTJv8zsxB3GCTVngtmUcJ8UbuT1k9e7ouiNU6jkMNWBgFAFAFAFAeFjUEkAAtuSB38t/XbagPdAFAFAFAFAFAcyfEPof/AA0B0oAoAoAoAoAoAoAoAoAoAoAoAoAoAoAoAoAoAoAoAoAoAoAoAo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56793"/>
            <a:ext cx="5344417" cy="486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222</Words>
  <Application>Microsoft Office PowerPoint</Application>
  <PresentationFormat>Skjermfremvisning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14</vt:i4>
      </vt:variant>
    </vt:vector>
  </HeadingPairs>
  <TitlesOfParts>
    <vt:vector size="15" baseType="lpstr">
      <vt:lpstr>Office-tema</vt:lpstr>
      <vt:lpstr>Comics – focus on learning</vt:lpstr>
      <vt:lpstr>Lesson plan </vt:lpstr>
      <vt:lpstr>Discussion </vt:lpstr>
      <vt:lpstr>Duckurg and Norway</vt:lpstr>
      <vt:lpstr>Huey, Dewey and Louie</vt:lpstr>
      <vt:lpstr>Morty and Ferdie</vt:lpstr>
      <vt:lpstr>Beagle Boys</vt:lpstr>
      <vt:lpstr>Uncle Scrooge</vt:lpstr>
      <vt:lpstr>Gyro Gearloose,Gladstone Gander, Donald Duck</vt:lpstr>
      <vt:lpstr>History</vt:lpstr>
      <vt:lpstr>PowerPoint-presentasjon</vt:lpstr>
      <vt:lpstr>PowerPoint-presentasjon</vt:lpstr>
      <vt:lpstr>Pairwork </vt:lpstr>
      <vt:lpstr>Individual work – choose one</vt:lpstr>
    </vt:vector>
  </TitlesOfParts>
  <Company>Larvik Kommune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Emin Dervisevic</dc:creator>
  <cp:lastModifiedBy>Emin Dervisevic</cp:lastModifiedBy>
  <cp:revision>22</cp:revision>
  <dcterms:created xsi:type="dcterms:W3CDTF">2014-05-26T08:10:56Z</dcterms:created>
  <dcterms:modified xsi:type="dcterms:W3CDTF">2014-05-27T07:00:11Z</dcterms:modified>
</cp:coreProperties>
</file>